
<file path=[Content_Types].xml><?xml version="1.0" encoding="utf-8"?>
<Types xmlns="http://schemas.openxmlformats.org/package/2006/content-types">
  <Default Extension="xml" ContentType="application/xml"/>
  <Default Extension="xlsx" ContentType="application/vnd.openxmlformats-officedocument.spreadsheetml.sheet"/>
  <Default Extension="svg" ContentType="image/svg+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60.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57.xml" ContentType="application/vnd.openxmlformats-officedocument.presentationml.notesSlide+xml"/>
  <Override PartName="/ppt/notesSlides/notesSlide54.xml" ContentType="application/vnd.openxmlformats-officedocument.presentationml.notesSlide+xml"/>
  <Override PartName="/ppt/notesSlides/notesSlide52.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3.xml" ContentType="application/vnd.openxmlformats-officedocument.presentationml.notesSlide+xml"/>
  <Override PartName="/ppt/notesSlides/notesSlide41.xml" ContentType="application/vnd.openxmlformats-officedocument.presentationml.notesSlide+xml"/>
  <Override PartName="/ppt/notesSlides/notesSlide45.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6.xml" ContentType="application/vnd.openxmlformats-officedocument.presentationml.notesSlide+xml"/>
  <Override PartName="/ppt/notesSlides/notesSlide62.xml" ContentType="application/vnd.openxmlformats-officedocument.presentationml.notesSlide+xml"/>
  <Override PartName="/ppt/notesSlides/notesSlide35.xml" ContentType="application/vnd.openxmlformats-officedocument.presentationml.notesSlide+xml"/>
  <Override PartName="/ppt/notesSlides/notesSlide32.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24.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42.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Override PartName="/ppt/notesSlides/notesSlide37.xml" ContentType="application/vnd.openxmlformats-officedocument.presentationml.notesSlide+xml"/>
  <Override PartName="/ppt/notesSlides/notesSlide7.xml" ContentType="application/vnd.openxmlformats-officedocument.presentationml.notesSlide+xml"/>
  <Override PartName="/ppt/notesSlides/notesSlide61.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1.xml" ContentType="application/vnd.openxmlformats-officedocument.presentationml.notesSlide+xml"/>
  <Override PartName="/ppt/slides/slide59.xml" ContentType="application/vnd.openxmlformats-officedocument.presentationml.slide+xml"/>
  <Override PartName="/ppt/slides/slide58.xml" ContentType="application/vnd.openxmlformats-officedocument.presentationml.slide+xml"/>
  <Override PartName="/ppt/notesSlides/notesSlide34.xml" ContentType="application/vnd.openxmlformats-officedocument.presentationml.notesSlide+xml"/>
  <Override PartName="/ppt/slides/slide57.xml" ContentType="application/vnd.openxmlformats-officedocument.presentationml.slide+xml"/>
  <Override PartName="/ppt/notesSlides/notesSlide40.xml" ContentType="application/vnd.openxmlformats-officedocument.presentationml.notesSlide+xml"/>
  <Override PartName="/ppt/slides/slide56.xml" ContentType="application/vnd.openxmlformats-officedocument.presentationml.slide+xml"/>
  <Override PartName="/ppt/slides/slide54.xml" ContentType="application/vnd.openxmlformats-officedocument.presentationml.slide+xml"/>
  <Override PartName="/ppt/slides/slide48.xml" ContentType="application/vnd.openxmlformats-officedocument.presentationml.slide+xml"/>
  <Override PartName="/ppt/slides/slide53.xml" ContentType="application/vnd.openxmlformats-officedocument.presentationml.slide+xml"/>
  <Override PartName="/ppt/slides/slide46.xml" ContentType="application/vnd.openxmlformats-officedocument.presentationml.slide+xml"/>
  <Override PartName="/ppt/notesSlides/notesSlide48.xml" ContentType="application/vnd.openxmlformats-officedocument.presentationml.notes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Layouts/slideLayout28.xml" ContentType="application/vnd.openxmlformats-officedocument.presentationml.slideLayout+xml"/>
  <Override PartName="/ppt/slideLayouts/slideLayout26.xml" ContentType="application/vnd.openxmlformats-officedocument.presentationml.slideLayout+xml"/>
  <Override PartName="/ppt/slideLayouts/slideLayout11.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9.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notesSlides/notesSlide10.xml" ContentType="application/vnd.openxmlformats-officedocument.presentationml.notesSlide+xml"/>
  <Override PartName="/ppt/slides/slide49.xml" ContentType="application/vnd.openxmlformats-officedocument.presentationml.slide+xml"/>
  <Override PartName="/ppt/slideLayouts/slideLayout25.xml" ContentType="application/vnd.openxmlformats-officedocument.presentationml.slideLayout+xml"/>
  <Override PartName="/ppt/slideLayouts/slideLayout10.xml" ContentType="application/vnd.openxmlformats-officedocument.presentationml.slideLayout+xml"/>
  <Override PartName="/ppt/slideLayouts/slideLayout36.xml" ContentType="application/vnd.openxmlformats-officedocument.presentationml.slideLayout+xml"/>
  <Override PartName="/ppt/notesSlides/notesSlide28.xml" ContentType="application/vnd.openxmlformats-officedocument.presentationml.notesSlide+xml"/>
  <Override PartName="/ppt/slideLayouts/slideLayout7.xml" ContentType="application/vnd.openxmlformats-officedocument.presentationml.slideLayout+xml"/>
  <Override PartName="/ppt/slides/slide15.xml" ContentType="application/vnd.openxmlformats-officedocument.presentationml.slide+xml"/>
  <Override PartName="/ppt/charts/chart1.xml" ContentType="application/vnd.openxmlformats-officedocument.drawingml.chart+xml"/>
  <Override PartName="/ppt/tableStyles.xml" ContentType="application/vnd.openxmlformats-officedocument.presentationml.tableStyles+xml"/>
  <Override PartName="/ppt/notesSlides/notesSlide31.xml" ContentType="application/vnd.openxmlformats-officedocument.presentationml.notesSlide+xml"/>
  <Override PartName="/ppt/slideLayouts/slideLayout17.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s/slide32.xml" ContentType="application/vnd.openxmlformats-officedocument.presentationml.slide+xml"/>
  <Override PartName="/ppt/notesSlides/notesSlide55.xml" ContentType="application/vnd.openxmlformats-officedocument.presentationml.notesSlide+xml"/>
  <Override PartName="/ppt/notesSlides/notesSlide11.xml" ContentType="application/vnd.openxmlformats-officedocument.presentationml.notesSlide+xml"/>
  <Override PartName="/ppt/slideLayouts/slideLayout23.xml" ContentType="application/vnd.openxmlformats-officedocument.presentationml.slideLayout+xml"/>
  <Override PartName="/ppt/slides/slide2.xml" ContentType="application/vnd.openxmlformats-officedocument.presentationml.slide+xml"/>
  <Override PartName="/ppt/charts/style1.xml" ContentType="application/vnd.ms-office.chartstyle+xml"/>
  <Override PartName="/ppt/slides/slide29.xml" ContentType="application/vnd.openxmlformats-officedocument.presentationml.slide+xml"/>
  <Override PartName="/ppt/slideLayouts/slideLayout31.xml" ContentType="application/vnd.openxmlformats-officedocument.presentationml.slideLayout+xml"/>
  <Override PartName="/ppt/notesSlides/notesSlide21.xml" ContentType="application/vnd.openxmlformats-officedocument.presentationml.notesSlide+xml"/>
  <Override PartName="/ppt/slideLayouts/slideLayout13.xml" ContentType="application/vnd.openxmlformats-officedocument.presentationml.slideLayout+xml"/>
  <Override PartName="/docProps/core.xml" ContentType="application/vnd.openxmlformats-package.core-properties+xml"/>
  <Override PartName="/ppt/slides/slide60.xml" ContentType="application/vnd.openxmlformats-officedocument.presentationml.slide+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viewProps.xml" ContentType="application/vnd.openxmlformats-officedocument.presentationml.viewProps+xml"/>
  <Override PartName="/ppt/slides/slide42.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notesSlides/notesSlide56.xml" ContentType="application/vnd.openxmlformats-officedocument.presentationml.notesSlide+xml"/>
  <Override PartName="/ppt/notesSlides/notesSlide22.xml" ContentType="application/vnd.openxmlformats-officedocument.presentationml.notesSlide+xml"/>
  <Override PartName="/ppt/slideMasters/slideMaster3.xml" ContentType="application/vnd.openxmlformats-officedocument.presentationml.slideMaster+xml"/>
  <Override PartName="/ppt/theme/theme1.xml" ContentType="application/vnd.openxmlformats-officedocument.theme+xml"/>
  <Override PartName="/ppt/slides/slide30.xml" ContentType="application/vnd.openxmlformats-officedocument.presentationml.slide+xml"/>
  <Override PartName="/ppt/theme/theme2.xml" ContentType="application/vnd.openxmlformats-officedocument.theme+xml"/>
  <Override PartName="/ppt/notesSlides/notesSlide15.xml" ContentType="application/vnd.openxmlformats-officedocument.presentationml.notesSlide+xml"/>
  <Override PartName="/ppt/slides/slide13.xml" ContentType="application/vnd.openxmlformats-officedocument.presentationml.slide+xml"/>
  <Override PartName="/ppt/slideLayouts/slideLayout2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18.xml" ContentType="application/vnd.openxmlformats-officedocument.presentationml.slideLayout+xml"/>
  <Override PartName="/ppt/notesSlides/notesSlide25.xml" ContentType="application/vnd.openxmlformats-officedocument.presentationml.notesSlide+xml"/>
  <Override PartName="/ppt/notesSlides/notesSlide23.xml" ContentType="application/vnd.openxmlformats-officedocument.presentationml.notesSlide+xml"/>
  <Override PartName="/ppt/theme/theme4.xml" ContentType="application/vnd.openxmlformats-officedocument.theme+xml"/>
  <Override PartName="/ppt/slides/slide55.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slides/slide6.xml" ContentType="application/vnd.openxmlformats-officedocument.presentationml.slide+xml"/>
  <Override PartName="/ppt/slideLayouts/slideLayout29.xml" ContentType="application/vnd.openxmlformats-officedocument.presentationml.slideLayout+xml"/>
  <Override PartName="/docProps/app.xml" ContentType="application/vnd.openxmlformats-officedocument.extended-properties+xml"/>
  <Override PartName="/ppt/slideLayouts/slideLayout34.xml" ContentType="application/vnd.openxmlformats-officedocument.presentationml.slideLayout+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charts/colors1.xml" ContentType="application/vnd.ms-office.chartcolorstyle+xml"/>
  <Override PartName="/ppt/slideLayouts/slideLayout30.xml" ContentType="application/vnd.openxmlformats-officedocument.presentationml.slideLayout+xml"/>
  <Override PartName="/ppt/slideLayouts/slideLayout33.xml" ContentType="application/vnd.openxmlformats-officedocument.presentationml.slideLayout+xml"/>
  <Override PartName="/ppt/slideLayouts/slideLayout22.xml" ContentType="application/vnd.openxmlformats-officedocument.presentationml.slideLayout+xml"/>
  <Override PartName="/ppt/slideLayouts/slideLayout35.xml" ContentType="application/vnd.openxmlformats-officedocument.presentationml.slideLayout+xml"/>
  <Override PartName="/ppt/notesSlides/notesSlide53.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slides/slide7.xml" ContentType="application/vnd.openxmlformats-officedocument.presentationml.slide+xml"/>
  <Override PartName="/ppt/slides/slide41.xml" ContentType="application/vnd.openxmlformats-officedocument.presentationml.slide+xml"/>
  <Override PartName="/ppt/slides/slide51.xml" ContentType="application/vnd.openxmlformats-officedocument.presentationml.slide+xml"/>
  <Override PartName="/ppt/slides/slide8.xml" ContentType="application/vnd.openxmlformats-officedocument.presentationml.slide+xml"/>
  <Override PartName="/ppt/notesSlides/notesSlide44.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slides/slide50.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Slides/notesSlide12.xml" ContentType="application/vnd.openxmlformats-officedocument.presentationml.notesSlide+xml"/>
  <Override PartName="/ppt/slideLayouts/slideLayout12.xml" ContentType="application/vnd.openxmlformats-officedocument.presentationml.slideLayout+xml"/>
  <Override PartName="/ppt/slides/slide11.xml" ContentType="application/vnd.openxmlformats-officedocument.presentationml.slide+xml"/>
  <Override PartName="/ppt/slides/slide38.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s/slide14.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Layouts/slideLayout32.xml" ContentType="application/vnd.openxmlformats-officedocument.presentationml.slideLayout+xml"/>
  <Override PartName="/ppt/slides/slide18.xml" ContentType="application/vnd.openxmlformats-officedocument.presentationml.slide+xml"/>
  <Override PartName="/ppt/slides/slide27.xml" ContentType="application/vnd.openxmlformats-officedocument.presentationml.slide+xml"/>
  <Override PartName="/ppt/notesSlides/notesSlide46.xml" ContentType="application/vnd.openxmlformats-officedocument.presentationml.notesSlide+xml"/>
  <Override PartName="/ppt/slides/slide4.xml" ContentType="application/vnd.openxmlformats-officedocument.presentationml.slide+xml"/>
  <Override PartName="/ppt/slideLayouts/slideLayout16.xml" ContentType="application/vnd.openxmlformats-officedocument.presentationml.slideLayout+xml"/>
  <Override PartName="/ppt/slides/slide19.xml" ContentType="application/vnd.openxmlformats-officedocument.presentationml.slide+xml"/>
  <Override PartName="/ppt/notesSlides/notesSlide30.xml" ContentType="application/vnd.openxmlformats-officedocument.presentationml.notesSlide+xml"/>
  <Override PartName="/ppt/slides/slide22.xml" ContentType="application/vnd.openxmlformats-officedocument.presentationml.slide+xml"/>
  <Override PartName="/ppt/notesSlides/notesSlide49.xml" ContentType="application/vnd.openxmlformats-officedocument.presentationml.notesSlide+xml"/>
  <Override PartName="/ppt/slides/slide47.xml" ContentType="application/vnd.openxmlformats-officedocument.presentationml.slide+xml"/>
  <Override PartName="/ppt/slides/slide20.xml" ContentType="application/vnd.openxmlformats-officedocument.presentationml.slide+xml"/>
  <Override PartName="/ppt/slides/slide28.xml" ContentType="application/vnd.openxmlformats-officedocument.presentationml.slide+xml"/>
  <Override PartName="/ppt/notesSlides/notesSlide27.xml" ContentType="application/vnd.openxmlformats-officedocument.presentationml.notesSlide+xml"/>
  <Override PartName="/ppt/slides/slide61.xml" ContentType="application/vnd.openxmlformats-officedocument.presentationml.slide+xml"/>
  <Override PartName="/ppt/presProps.xml" ContentType="application/vnd.openxmlformats-officedocument.presentationml.presProps+xml"/>
  <Override PartName="/ppt/slides/slide21.xml" ContentType="application/vnd.openxmlformats-officedocument.presentationml.slide+xml"/>
  <Override PartName="/ppt/slideLayouts/slideLayout24.xml" ContentType="application/vnd.openxmlformats-officedocument.presentationml.slideLayout+xml"/>
  <Override PartName="/ppt/slides/slide23.xml" ContentType="application/vnd.openxmlformats-officedocument.presentationml.slide+xml"/>
  <Override PartName="/ppt/slides/slide1.xml" ContentType="application/vnd.openxmlformats-officedocument.presentationml.slide+xml"/>
  <Override PartName="/ppt/slides/slide25.xml" ContentType="application/vnd.openxmlformats-officedocument.presentationml.slide+xml"/>
  <Override PartName="/ppt/slideLayouts/slideLayout37.xml" ContentType="application/vnd.openxmlformats-officedocument.presentationml.slideLayout+xml"/>
  <Override PartName="/ppt/slides/slide26.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s/slide24.xml" ContentType="application/vnd.openxmlformats-officedocument.presentationml.slide+xml"/>
  <Override PartName="/ppt/slides/slide40.xml" ContentType="application/vnd.openxmlformats-officedocument.presentationml.slide+xml"/>
  <Override PartName="/ppt/notesSlides/notesSlide47.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9.xml" ContentType="application/vnd.openxmlformats-officedocument.presentationml.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 id="2147483664" r:id="rId2"/>
    <p:sldMasterId id="2147483676" r:id="rId3"/>
  </p:sldMasterIdLst>
  <p:notesMasterIdLst>
    <p:notesMasterId r:id="rId70"/>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Lst>
  <p:sldSz cx="12192000" cy="6858000"/>
  <p:notesSz cx="6858000" cy="9144000"/>
  <p:defaultText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75" d="100"/>
          <a:sy n="75" d="100"/>
        </p:scale>
        <p:origin x="902" y="43"/>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theme" Target="theme/theme1.xml"/><Relationship Id="rId5" Type="http://schemas.openxmlformats.org/officeDocument/2006/relationships/theme" Target="theme/theme2.xml"/><Relationship Id="rId6" Type="http://schemas.openxmlformats.org/officeDocument/2006/relationships/theme" Target="theme/theme3.xml"/><Relationship Id="rId7" Type="http://schemas.openxmlformats.org/officeDocument/2006/relationships/theme" Target="theme/theme4.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notesMaster" Target="notesMasters/notesMaster1.xml"/><Relationship Id="rId71" Type="http://schemas.openxmlformats.org/officeDocument/2006/relationships/presProps" Target="presProps.xml" /><Relationship Id="rId72" Type="http://schemas.openxmlformats.org/officeDocument/2006/relationships/tableStyles" Target="tableStyles.xml" /><Relationship Id="rId73" Type="http://schemas.openxmlformats.org/officeDocument/2006/relationships/viewProps" Target="viewProps.xml" /></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 /><Relationship Id="rId2" Type="http://schemas.microsoft.com/office/2011/relationships/chartStyle" Target="style1.xml" /><Relationship Id="rId3" Type="http://schemas.microsoft.com/office/2011/relationships/chartColorStyle" Target="colors1.xml" /></Relationships>
</file>

<file path=ppt/charts/chart1.xml><?xml version="1.0" encoding="utf-8"?>
<c:chartSpace xmlns:c="http://schemas.openxmlformats.org/drawingml/2006/chart" xmlns:a="http://schemas.openxmlformats.org/drawingml/2006/main" xmlns:r="http://schemas.openxmlformats.org/officeDocument/2006/relationships" xmlns:mc="http://schemas.openxmlformats.org/markup-compatibility/2006" xmlns:c15="http://schemas.microsoft.com/office/drawing/2012/chart" xmlns:c14="http://schemas.microsoft.com/office/drawing/2007/8/2/chart" xmlns:c16r2="http://schemas.microsoft.com/office/drawing/2015/06/chart">
  <c:date1904 val="0"/>
  <c:lang val="fr-FR"/>
  <c:roundedCorners val="0"/>
  <mc:AlternateContent>
    <mc:Choice Requires="c14">
      <c14:style val="102"/>
    </mc:Choice>
    <mc:Fallback>
      <c:style val="2"/>
    </mc:Fallback>
  </mc:AlternateContent>
  <c:chart>
    <c:autoTitleDeleted val="1"/>
    <c:plotArea>
      <c:layout/>
      <c:barChart>
        <c:barDir val="col"/>
        <c:grouping val="clustered"/>
        <c:varyColors val="0"/>
        <c:ser>
          <c:idx val="0"/>
          <c:order val="0"/>
          <c:spPr bwMode="auto">
            <a:prstGeom prst="rect">
              <a:avLst/>
            </a:prstGeom>
            <a:solidFill>
              <a:schemeClr val="accent1"/>
            </a:solidFill>
            <a:ln>
              <a:noFill/>
            </a:ln>
            <a:effectLst/>
          </c:spPr>
          <c:invertIfNegative val="0"/>
          <c:dLbls>
            <c:showBubbleSize val="0"/>
            <c:showCatName val="0"/>
            <c:showLeaderLines val="0"/>
            <c:showLegendKey val="0"/>
            <c:showPercent val="0"/>
            <c:showSerName val="0"/>
            <c:showVal val="1"/>
            <c:spPr bwMode="auto">
              <a:prstGeom prst="rect">
                <a:avLst/>
              </a:prstGeom>
              <a:noFill/>
              <a:ln>
                <a:noFill/>
              </a:ln>
              <a:effectLst/>
            </c:spPr>
            <c:txPr>
              <a:bodyPr rot="0" spcFirstLastPara="1" vertOverflow="ellipsis" vert="horz" wrap="square" lIns="38100" tIns="19050" rIns="38100" bIns="19050" anchor="ctr" anchorCtr="1">
                <a:spAutoFit/>
              </a:bodyPr>
              <a:lstStyle/>
              <a:p>
                <a:pPr>
                  <a:defRPr sz="1400" b="1" i="0" u="none" strike="noStrike">
                    <a:solidFill>
                      <a:schemeClr val="tx1">
                        <a:lumMod val="75000"/>
                        <a:lumOff val="25000"/>
                      </a:schemeClr>
                    </a:solidFill>
                    <a:latin typeface="+mn-lt"/>
                    <a:ea typeface="+mn-ea"/>
                    <a:cs typeface="+mn-cs"/>
                  </a:defRPr>
                </a:pPr>
                <a:endParaRPr lang="fr-FR"/>
              </a:p>
            </c:txPr>
          </c:dLbls>
          <c:cat>
            <c:numRef>
              <c:f>Feuil1!$C$4:$C$8</c:f>
              <c:numCache>
                <c:formatCode>General</c:formatCode>
                <c:ptCount val="5"/>
                <c:pt idx="0">
                  <c:v>2021</c:v>
                </c:pt>
                <c:pt idx="1">
                  <c:v>2022</c:v>
                </c:pt>
                <c:pt idx="2">
                  <c:v>2023</c:v>
                </c:pt>
                <c:pt idx="3">
                  <c:v>2024</c:v>
                </c:pt>
                <c:pt idx="4">
                  <c:v>2025</c:v>
                </c:pt>
              </c:numCache>
            </c:numRef>
          </c:cat>
          <c:val>
            <c:numRef>
              <c:f>Feuil1!$D$4:$D$8</c:f>
              <c:numCache>
                <c:formatCode>0%</c:formatCode>
                <c:ptCount val="5"/>
                <c:pt idx="0">
                  <c:v>0.42</c:v>
                </c:pt>
                <c:pt idx="1">
                  <c:v>0.47</c:v>
                </c:pt>
                <c:pt idx="2">
                  <c:v>0.39</c:v>
                </c:pt>
                <c:pt idx="3">
                  <c:v>0.37</c:v>
                </c:pt>
                <c:pt idx="4">
                  <c:v>0.43</c:v>
                </c:pt>
              </c:numCache>
            </c:numRef>
          </c:val>
        </c:ser>
        <c:dLbls>
          <c:showBubbleSize val="0"/>
          <c:showCatName val="0"/>
          <c:showLeaderLines val="0"/>
          <c:showLegendKey val="0"/>
          <c:showPercent val="0"/>
          <c:showSerName val="0"/>
          <c:showVal val="0"/>
        </c:dLbls>
        <c:gapWidth val="219"/>
        <c:overlap val="-27"/>
        <c:axId val="335750400"/>
        <c:axId val="335750880"/>
      </c:barChart>
      <c:catAx>
        <c:axId val="335750400"/>
        <c:scaling>
          <c:orientation val="minMax"/>
        </c:scaling>
        <c:delete val="0"/>
        <c:axPos val="b"/>
        <c:numFmt formatCode="General" sourceLinked="1"/>
        <c:majorTickMark val="none"/>
        <c:minorTickMark val="none"/>
        <c:tickLblPos val="nextTo"/>
        <c:spPr bwMode="auto">
          <a:prstGeom prst="rect">
            <a:avLst/>
          </a:prstGeom>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a:solidFill>
                  <a:schemeClr val="tx1">
                    <a:lumMod val="65000"/>
                    <a:lumOff val="35000"/>
                  </a:schemeClr>
                </a:solidFill>
                <a:latin typeface="Cambria"/>
                <a:ea typeface="Arial"/>
                <a:cs typeface="Arial"/>
              </a:defRPr>
            </a:pPr>
            <a:endParaRPr lang="fr-FR"/>
          </a:p>
        </c:txPr>
        <c:crossAx val="335750880"/>
        <c:crosses val="autoZero"/>
        <c:auto val="1"/>
        <c:lblAlgn val="ctr"/>
        <c:lblOffset val="100"/>
        <c:noMultiLvlLbl val="0"/>
      </c:catAx>
      <c:valAx>
        <c:axId val="335750880"/>
        <c:scaling>
          <c:orientation val="minMax"/>
        </c:scaling>
        <c:delete val="1"/>
        <c:axPos val="l"/>
        <c:numFmt formatCode="0%" sourceLinked="1"/>
        <c:majorTickMark val="none"/>
        <c:minorTickMark val="none"/>
        <c:tickLblPos val="nextTo"/>
        <c:crossAx val="335750400"/>
        <c:crosses val="autoZero"/>
        <c:crossBetween val="between"/>
      </c:valAx>
      <c:spPr bwMode="auto">
        <a:prstGeom prst="rect">
          <a:avLst/>
        </a:prstGeom>
        <a:noFill/>
        <a:ln>
          <a:noFill/>
        </a:ln>
        <a:effectLst/>
      </c:spPr>
    </c:plotArea>
    <c:plotVisOnly val="1"/>
    <c:dispBlanksAs val="gap"/>
    <c:showDLblsOverMax val="0"/>
  </c:chart>
  <c:spPr bwMode="auto">
    <a:xfrm rot="0">
      <a:off x="7464152" y="1340768"/>
      <a:ext cx="4283968" cy="3240360"/>
    </a:xfrm>
    <a:prstGeom prst="rect">
      <a:avLst/>
    </a:prstGeom>
    <a:noFill/>
    <a:ln>
      <a:noFill/>
    </a:ln>
    <a:effectLst/>
  </c:spPr>
  <c:txPr>
    <a:bodyPr/>
    <a:lstStyle/>
    <a:p>
      <a:pPr>
        <a:defRPr/>
      </a:pPr>
      <a:endParaRPr lang="fr-FR"/>
    </a:p>
  </c:txPr>
  <c:externalData r:id="rId1">
    <c:autoUpdate val="1"/>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cs:axisTitle>
  <cs:categoryAxis>
    <cs:lnRef idx="0"/>
    <cs:fillRef idx="0"/>
    <cs:effectRef idx="0"/>
    <cs:fontRef idx="minor">
      <a:schemeClr val="tx1">
        <a:lumMod val="65000"/>
        <a:lumOff val="35000"/>
      </a:schemeClr>
    </cs:fontRef>
    <cs:spPr bwMode="auto">
      <a:prstGeom prst="rect">
        <a:avLst/>
      </a:prstGeom>
      <a:ln w="9525" cap="flat" cmpd="sng" algn="ctr">
        <a:solidFill>
          <a:schemeClr val="tx1">
            <a:lumMod val="15000"/>
            <a:lumOff val="85000"/>
          </a:schemeClr>
        </a:solidFill>
        <a:round/>
      </a:ln>
    </cs:spPr>
    <cs:defRPr sz="900"/>
  </cs:categoryAxis>
  <cs:chartArea>
    <cs:lnRef idx="0"/>
    <cs:fillRef idx="0"/>
    <cs:effectRef idx="0"/>
    <cs:fontRef idx="minor">
      <a:schemeClr val="tx1"/>
    </cs:fontRef>
    <cs:spPr bwMode="auto">
      <a:prstGeom prst="rect">
        <a:avLst/>
      </a:prstGeom>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75000"/>
        <a:lumOff val="25000"/>
      </a:schemeClr>
    </cs:fontRef>
    <cs:defRPr sz="900"/>
  </cs:dataLabel>
  <cs:dataLabelCallout>
    <cs:lnRef idx="0"/>
    <cs:fillRef idx="0"/>
    <cs:effectRef idx="0"/>
    <cs:fontRef idx="minor">
      <a:schemeClr val="dk1">
        <a:lumMod val="65000"/>
        <a:lumOff val="35000"/>
      </a:schemeClr>
    </cs:fontRef>
    <cs:spPr bwMode="auto">
      <a:prstGeom prst="rect">
        <a:avLst/>
      </a:prstGeom>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bwMode="auto">
      <a:prstGeom prst="rect">
        <a:avLst/>
      </a:prstGeom>
      <a:ln w="28575" cap="rnd">
        <a:solidFill>
          <a:schemeClr val="phClr"/>
        </a:solidFill>
        <a:round/>
      </a:ln>
    </cs:spPr>
  </cs:dataPointLine>
  <cs:dataPointMarker>
    <cs:lnRef idx="0">
      <cs:styleClr val="auto"/>
    </cs:lnRef>
    <cs:fillRef idx="1">
      <cs:styleClr val="auto"/>
    </cs:fillRef>
    <cs:effectRef idx="0"/>
    <cs:fontRef idx="minor">
      <a:schemeClr val="tx1"/>
    </cs:fontRef>
    <cs:spPr bwMode="auto">
      <a:prstGeom prst="rect">
        <a:avLst/>
      </a:prstGeom>
      <a:ln w="9525">
        <a:solidFill>
          <a:schemeClr val="phClr"/>
        </a:solidFill>
      </a:ln>
    </cs:spPr>
  </cs:dataPointMarker>
  <cs:dataPointWireframe>
    <cs:lnRef idx="0">
      <cs:styleClr val="auto"/>
    </cs:lnRef>
    <cs:fillRef idx="1"/>
    <cs:effectRef idx="0"/>
    <cs:fontRef idx="minor">
      <a:schemeClr val="tx1"/>
    </cs:fontRef>
    <cs:spPr bwMode="auto">
      <a:prstGeom prst="rect">
        <a:avLst/>
      </a:prstGeom>
      <a:ln w="9525" cap="rnd">
        <a:solidFill>
          <a:schemeClr val="phClr"/>
        </a:solidFill>
        <a:round/>
      </a:ln>
    </cs:spPr>
  </cs:dataPointWireframe>
  <cs:dataTable>
    <cs:lnRef idx="0"/>
    <cs:fillRef idx="0"/>
    <cs:effectRef idx="0"/>
    <cs:fontRef idx="minor">
      <a:schemeClr val="tx1">
        <a:lumMod val="65000"/>
        <a:lumOff val="35000"/>
      </a:schemeClr>
    </cs:fontRef>
    <cs:spPr bwMode="auto">
      <a:prstGeom prst="rect">
        <a:avLst/>
      </a:prstGeom>
      <a:noFill/>
      <a:ln w="9525" cap="flat" cmpd="sng" algn="ctr">
        <a:solidFill>
          <a:schemeClr val="tx1">
            <a:lumMod val="15000"/>
            <a:lumOff val="85000"/>
          </a:schemeClr>
        </a:solidFill>
        <a:round/>
      </a:ln>
    </cs:spPr>
    <cs:defRPr sz="900"/>
  </cs:dataTable>
  <cs:downBar>
    <cs:lnRef idx="0"/>
    <cs:fillRef idx="0"/>
    <cs:effectRef idx="0"/>
    <cs:fontRef idx="minor">
      <a:schemeClr val="dk1"/>
    </cs:fontRef>
    <cs:spPr bwMode="auto">
      <a:prstGeom prst="rect">
        <a:avLst/>
      </a:prstGeom>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dropLine>
  <cs:errorBar>
    <cs:lnRef idx="0"/>
    <cs:fillRef idx="0"/>
    <cs:effectRef idx="0"/>
    <cs:fontRef idx="minor">
      <a:schemeClr val="tx1"/>
    </cs:fontRef>
    <cs:spPr bwMode="auto">
      <a:prstGeom prst="rect">
        <a:avLst/>
      </a:prstGeom>
      <a:ln w="9525" cap="flat" cmpd="sng" algn="ctr">
        <a:solidFill>
          <a:schemeClr val="tx1">
            <a:lumMod val="65000"/>
            <a:lumOff val="35000"/>
          </a:schemeClr>
        </a:solidFill>
        <a:round/>
      </a:ln>
    </cs:spPr>
  </cs:errorBar>
  <cs:floor>
    <cs:lnRef idx="0"/>
    <cs:fillRef idx="0"/>
    <cs:effectRef idx="0"/>
    <cs:fontRef idx="minor">
      <a:schemeClr val="tx1"/>
    </cs:fontRef>
    <cs:spPr bwMode="auto">
      <a:prstGeom prst="rect">
        <a:avLst/>
      </a:prstGeom>
      <a:noFill/>
      <a:ln>
        <a:noFill/>
      </a:ln>
    </cs:spPr>
  </cs:floor>
  <cs:gridlineMajor>
    <cs:lnRef idx="0"/>
    <cs:fillRef idx="0"/>
    <cs:effectRef idx="0"/>
    <cs:fontRef idx="minor">
      <a:schemeClr val="tx1"/>
    </cs:fontRef>
    <cs:spPr bwMode="auto">
      <a:prstGeom prst="rect">
        <a:avLst/>
      </a:prstGeom>
      <a:ln w="9525" cap="flat" cmpd="sng" algn="ctr">
        <a:solidFill>
          <a:schemeClr val="tx1">
            <a:lumMod val="15000"/>
            <a:lumOff val="85000"/>
          </a:schemeClr>
        </a:solidFill>
        <a:round/>
      </a:ln>
    </cs:spPr>
  </cs:gridlineMajor>
  <cs:gridlineMinor>
    <cs:lnRef idx="0"/>
    <cs:fillRef idx="0"/>
    <cs:effectRef idx="0"/>
    <cs:fontRef idx="minor">
      <a:schemeClr val="tx1"/>
    </cs:fontRef>
    <cs:spPr bwMode="auto">
      <a:prstGeom prst="rect">
        <a:avLst/>
      </a:prstGeom>
      <a:ln w="9525" cap="flat" cmpd="sng" algn="ctr">
        <a:solidFill>
          <a:schemeClr val="tx1">
            <a:lumMod val="5000"/>
            <a:lumOff val="95000"/>
          </a:schemeClr>
        </a:solidFill>
        <a:round/>
      </a:ln>
    </cs:spPr>
  </cs:gridlineMinor>
  <cs:hiLoLine>
    <cs:lnRef idx="0"/>
    <cs:fillRef idx="0"/>
    <cs:effectRef idx="0"/>
    <cs:fontRef idx="minor">
      <a:schemeClr val="tx1"/>
    </cs:fontRef>
    <cs:spPr bwMode="auto">
      <a:prstGeom prst="rect">
        <a:avLst/>
      </a:prstGeom>
      <a:ln w="9525" cap="flat" cmpd="sng" algn="ctr">
        <a:solidFill>
          <a:schemeClr val="tx1">
            <a:lumMod val="75000"/>
            <a:lumOff val="25000"/>
          </a:schemeClr>
        </a:solidFill>
        <a:round/>
      </a:ln>
    </cs:spPr>
  </cs:hiLoLine>
  <cs:leader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tx1">
        <a:lumMod val="65000"/>
        <a:lumOff val="35000"/>
      </a:schemeClr>
    </cs:fontRef>
    <cs:defRPr sz="900"/>
  </cs:seriesAxis>
  <cs:seriesLine>
    <cs:lnRef idx="0"/>
    <cs:fillRef idx="0"/>
    <cs:effectRef idx="0"/>
    <cs:fontRef idx="minor">
      <a:schemeClr val="tx1"/>
    </cs:fontRef>
    <cs:spPr bwMode="auto">
      <a:prstGeom prst="rect">
        <a:avLst/>
      </a:prstGeom>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spc="0"/>
  </cs:title>
  <cs:trendline>
    <cs:lnRef idx="0">
      <cs:styleClr val="auto"/>
    </cs:lnRef>
    <cs:fillRef idx="0"/>
    <cs:effectRef idx="0"/>
    <cs:fontRef idx="minor">
      <a:schemeClr val="tx1"/>
    </cs:fontRef>
    <cs:spPr bwMode="auto">
      <a:prstGeom prst="rect">
        <a:avLst/>
      </a:prstGeom>
      <a:ln w="19050" cap="rnd">
        <a:solidFill>
          <a:schemeClr val="phClr"/>
        </a:solidFill>
        <a:prstDash val="sysDot"/>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bwMode="auto">
      <a:prstGeom prst="rect">
        <a:avLst/>
      </a:prstGeom>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spPr bwMode="auto">
      <a:prstGeom prst="rect">
        <a:avLst/>
      </a:prstGeom>
      <a:noFill/>
      <a:ln>
        <a:noFill/>
      </a:ln>
    </cs:spPr>
  </cs:wall>
  <cs:dataPointMarkerLayout symbol="circle" size="5"/>
</cs:chartStyle>
</file>

<file path=ppt/embeddings/_rels/Microsoft_Excel_Worksheet1.xlsx.rels><?xml version="1.0" encoding="UTF-8" standalone="yes"?><Relationships xmlns="http://schemas.openxmlformats.org/package/2006/relationships"></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530064685" name="Espace réservé de l'en-tête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CH"/>
          </a:p>
        </p:txBody>
      </p:sp>
      <p:sp>
        <p:nvSpPr>
          <p:cNvPr id="272251607" name="Espace réservé de la date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D7B7479D-EBBA-46B2-A630-07AEB28F3ACD}" type="datetimeFigureOut">
              <a:rPr lang="fr-CH"/>
              <a:t>12.05.2026</a:t>
            </a:fld>
            <a:endParaRPr lang="fr-CH"/>
          </a:p>
        </p:txBody>
      </p:sp>
      <p:sp>
        <p:nvSpPr>
          <p:cNvPr id="612245871" name="Espace réservé de l'image des diapositives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fr-CH"/>
          </a:p>
        </p:txBody>
      </p:sp>
      <p:sp>
        <p:nvSpPr>
          <p:cNvPr id="1793697676" name="Espace réservé des notes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972542588" name="Espace réservé du pied de page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CH"/>
          </a:p>
        </p:txBody>
      </p:sp>
      <p:sp>
        <p:nvSpPr>
          <p:cNvPr id="939589793" name="Espace réservé du numéro de diapositive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FD527E56-96B2-4D2C-A554-DCEE8FFAC2EE}" type="slidenum">
              <a:rPr lang="fr-CH"/>
              <a:t>‹N°›</a:t>
            </a:fld>
            <a:endParaRPr lang="fr-CH"/>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68030939" name="Espace réservé de l'image des diapositives 1"/>
          <p:cNvSpPr>
            <a:spLocks noChangeAspect="1" noGrp="1" noRot="1"/>
          </p:cNvSpPr>
          <p:nvPr>
            <p:ph type="sldImg"/>
          </p:nvPr>
        </p:nvSpPr>
        <p:spPr bwMode="auto"/>
      </p:sp>
      <p:sp>
        <p:nvSpPr>
          <p:cNvPr id="735269974" name="Espace réservé des notes 2"/>
          <p:cNvSpPr>
            <a:spLocks noGrp="1"/>
          </p:cNvSpPr>
          <p:nvPr>
            <p:ph type="body" idx="1"/>
          </p:nvPr>
        </p:nvSpPr>
        <p:spPr bwMode="auto"/>
        <p:txBody>
          <a:bodyPr/>
          <a:lstStyle/>
          <a:p>
            <a:pPr>
              <a:defRPr/>
            </a:pPr>
            <a:endParaRPr lang="fr-CH"/>
          </a:p>
        </p:txBody>
      </p:sp>
      <p:sp>
        <p:nvSpPr>
          <p:cNvPr id="955131552" name="Espace réservé du numéro de diapositive 3"/>
          <p:cNvSpPr>
            <a:spLocks noGrp="1"/>
          </p:cNvSpPr>
          <p:nvPr>
            <p:ph type="sldNum" sz="quarter" idx="5"/>
          </p:nvPr>
        </p:nvSpPr>
        <p:spPr bwMode="auto"/>
        <p:txBody>
          <a:bodyPr/>
          <a:lstStyle/>
          <a:p>
            <a:pPr>
              <a:defRPr/>
            </a:pPr>
            <a:fld id="{E966D18B-AA3C-E840-B4D6-8A9412D9D88D}" type="slidenum">
              <a:rPr lang="fr-F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1A0D4C2-EA7F-89A0-EA1B-8E6967799C14}"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154DF7BD-6189-D494-EB2A-50E924F8701A}"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36445392" name="Espace réservé de l'image des diapositives 1"/>
          <p:cNvSpPr>
            <a:spLocks noChangeAspect="1" noGrp="1" noRot="1"/>
          </p:cNvSpPr>
          <p:nvPr>
            <p:ph type="sldImg"/>
          </p:nvPr>
        </p:nvSpPr>
        <p:spPr bwMode="auto"/>
      </p:sp>
      <p:sp>
        <p:nvSpPr>
          <p:cNvPr id="1526950277" name="Espace réservé des notes 2"/>
          <p:cNvSpPr>
            <a:spLocks noGrp="1"/>
          </p:cNvSpPr>
          <p:nvPr>
            <p:ph type="body" idx="1"/>
          </p:nvPr>
        </p:nvSpPr>
        <p:spPr bwMode="auto"/>
        <p:txBody>
          <a:bodyPr/>
          <a:lstStyle/>
          <a:p>
            <a:pPr>
              <a:defRPr/>
            </a:pPr>
            <a:endParaRPr lang="fr-CH"/>
          </a:p>
        </p:txBody>
      </p:sp>
      <p:sp>
        <p:nvSpPr>
          <p:cNvPr id="339762355" name="Espace réservé du numéro de diapositive 3"/>
          <p:cNvSpPr>
            <a:spLocks noGrp="1"/>
          </p:cNvSpPr>
          <p:nvPr>
            <p:ph type="sldNum" sz="quarter" idx="10"/>
          </p:nvPr>
        </p:nvSpPr>
        <p:spPr bwMode="auto"/>
        <p:txBody>
          <a:bodyPr/>
          <a:lstStyle/>
          <a:p>
            <a:pPr defTabSz="457703">
              <a:defRPr/>
            </a:pPr>
            <a:fld id="{9734E841-12BF-49D4-AF80-F1DB6D9DF592}" type="slidenum">
              <a:rPr lang="fr-FR">
                <a:solidFill>
                  <a:prstClr val="black"/>
                </a:solidFill>
                <a:latin typeface="Calibri"/>
              </a:rPr>
              <a:t>4</a:t>
            </a:fld>
            <a:endParaRPr lang="fr-FR">
              <a:solidFill>
                <a:prstClr val="black"/>
              </a:solidFill>
              <a:latin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12098508" name="Espace réservé de l'image des diapositives 1"/>
          <p:cNvSpPr>
            <a:spLocks noChangeAspect="1" noGrp="1" noRot="1"/>
          </p:cNvSpPr>
          <p:nvPr>
            <p:ph type="sldImg"/>
          </p:nvPr>
        </p:nvSpPr>
        <p:spPr bwMode="auto"/>
      </p:sp>
      <p:sp>
        <p:nvSpPr>
          <p:cNvPr id="546001911" name="Espace réservé des notes 2"/>
          <p:cNvSpPr>
            <a:spLocks noGrp="1"/>
          </p:cNvSpPr>
          <p:nvPr>
            <p:ph type="body" idx="1"/>
          </p:nvPr>
        </p:nvSpPr>
        <p:spPr bwMode="auto"/>
        <p:txBody>
          <a:bodyPr/>
          <a:lstStyle/>
          <a:p>
            <a:pPr>
              <a:defRPr/>
            </a:pPr>
            <a:endParaRPr lang="fr-CH"/>
          </a:p>
        </p:txBody>
      </p:sp>
      <p:sp>
        <p:nvSpPr>
          <p:cNvPr id="1203836643" name="Espace réservé du numéro de diapositive 3"/>
          <p:cNvSpPr>
            <a:spLocks noGrp="1"/>
          </p:cNvSpPr>
          <p:nvPr>
            <p:ph type="sldNum" sz="quarter" idx="5"/>
          </p:nvPr>
        </p:nvSpPr>
        <p:spPr bwMode="auto"/>
        <p:txBody>
          <a:bodyPr/>
          <a:lstStyle/>
          <a:p>
            <a:pPr>
              <a:defRPr/>
            </a:pPr>
            <a:fld id="{9734E841-12BF-49D4-AF80-F1DB6D9DF592}" type="slidenum">
              <a:rPr lang="fr-F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170087762" name="Espace réservé de l'image des diapositives 1"/>
          <p:cNvSpPr>
            <a:spLocks noChangeAspect="1" noGrp="1" noRot="1"/>
          </p:cNvSpPr>
          <p:nvPr>
            <p:ph type="sldImg"/>
          </p:nvPr>
        </p:nvSpPr>
        <p:spPr bwMode="auto"/>
      </p:sp>
      <p:sp>
        <p:nvSpPr>
          <p:cNvPr id="2056118082" name="Espace réservé des notes 2"/>
          <p:cNvSpPr>
            <a:spLocks noGrp="1"/>
          </p:cNvSpPr>
          <p:nvPr>
            <p:ph type="body" idx="1"/>
          </p:nvPr>
        </p:nvSpPr>
        <p:spPr bwMode="auto"/>
        <p:txBody>
          <a:bodyPr/>
          <a:lstStyle/>
          <a:p>
            <a:pPr>
              <a:defRPr/>
            </a:pPr>
            <a:endParaRPr lang="fr-CH"/>
          </a:p>
        </p:txBody>
      </p:sp>
      <p:sp>
        <p:nvSpPr>
          <p:cNvPr id="686070512" name="Espace réservé du numéro de diapositive 3"/>
          <p:cNvSpPr>
            <a:spLocks noGrp="1"/>
          </p:cNvSpPr>
          <p:nvPr>
            <p:ph type="sldNum" sz="quarter" idx="5"/>
          </p:nvPr>
        </p:nvSpPr>
        <p:spPr bwMode="auto"/>
        <p:txBody>
          <a:bodyPr/>
          <a:lstStyle/>
          <a:p>
            <a:pPr>
              <a:defRPr/>
            </a:pPr>
            <a:fld id="{9734E841-12BF-49D4-AF80-F1DB6D9DF592}" type="slidenum">
              <a:rPr lang="fr-F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630413289" name="Espace réservé de l'image des diapositives 1"/>
          <p:cNvSpPr>
            <a:spLocks noChangeAspect="1" noGrp="1" noRot="1"/>
          </p:cNvSpPr>
          <p:nvPr>
            <p:ph type="sldImg"/>
          </p:nvPr>
        </p:nvSpPr>
        <p:spPr bwMode="auto"/>
      </p:sp>
      <p:sp>
        <p:nvSpPr>
          <p:cNvPr id="1801897137" name="Espace réservé des notes 2"/>
          <p:cNvSpPr>
            <a:spLocks noGrp="1"/>
          </p:cNvSpPr>
          <p:nvPr>
            <p:ph type="body" idx="1"/>
          </p:nvPr>
        </p:nvSpPr>
        <p:spPr bwMode="auto"/>
        <p:txBody>
          <a:bodyPr/>
          <a:lstStyle/>
          <a:p>
            <a:pPr>
              <a:defRPr/>
            </a:pPr>
            <a:endParaRPr lang="fr-CH"/>
          </a:p>
        </p:txBody>
      </p:sp>
      <p:sp>
        <p:nvSpPr>
          <p:cNvPr id="1994250671" name="Espace réservé du numéro de diapositive 3"/>
          <p:cNvSpPr>
            <a:spLocks noGrp="1"/>
          </p:cNvSpPr>
          <p:nvPr>
            <p:ph type="sldNum" sz="quarter" idx="5"/>
          </p:nvPr>
        </p:nvSpPr>
        <p:spPr bwMode="auto"/>
        <p:txBody>
          <a:bodyPr/>
          <a:lstStyle/>
          <a:p>
            <a:pPr>
              <a:defRPr/>
            </a:pPr>
            <a:fld id="{9734E841-12BF-49D4-AF80-F1DB6D9DF592}" type="slidenum">
              <a:rPr lang="fr-F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30579347" name="Espace réservé de l'image des diapositives 1"/>
          <p:cNvSpPr>
            <a:spLocks noChangeAspect="1" noGrp="1" noRot="1"/>
          </p:cNvSpPr>
          <p:nvPr>
            <p:ph type="sldImg"/>
          </p:nvPr>
        </p:nvSpPr>
        <p:spPr bwMode="auto"/>
      </p:sp>
      <p:sp>
        <p:nvSpPr>
          <p:cNvPr id="1816305571" name="Espace réservé des notes 2"/>
          <p:cNvSpPr>
            <a:spLocks noGrp="1"/>
          </p:cNvSpPr>
          <p:nvPr>
            <p:ph type="body" idx="1"/>
          </p:nvPr>
        </p:nvSpPr>
        <p:spPr bwMode="auto"/>
        <p:txBody>
          <a:bodyPr/>
          <a:lstStyle/>
          <a:p>
            <a:pPr>
              <a:defRPr/>
            </a:pPr>
            <a:endParaRPr lang="fr-CH"/>
          </a:p>
        </p:txBody>
      </p:sp>
      <p:sp>
        <p:nvSpPr>
          <p:cNvPr id="831944196" name="Espace réservé du numéro de diapositive 3"/>
          <p:cNvSpPr>
            <a:spLocks noGrp="1"/>
          </p:cNvSpPr>
          <p:nvPr>
            <p:ph type="sldNum" sz="quarter" idx="5"/>
          </p:nvPr>
        </p:nvSpPr>
        <p:spPr bwMode="auto"/>
        <p:txBody>
          <a:bodyPr/>
          <a:lstStyle/>
          <a:p>
            <a:pPr>
              <a:defRPr/>
            </a:pPr>
            <a:fld id="{9734E841-12BF-49D4-AF80-F1DB6D9DF592}" type="slidenum">
              <a:rPr lang="fr-F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63011639" name="Espace réservé de l'image des diapositives 1"/>
          <p:cNvSpPr>
            <a:spLocks noChangeAspect="1" noGrp="1" noRot="1"/>
          </p:cNvSpPr>
          <p:nvPr>
            <p:ph type="sldImg"/>
          </p:nvPr>
        </p:nvSpPr>
        <p:spPr bwMode="auto"/>
      </p:sp>
      <p:sp>
        <p:nvSpPr>
          <p:cNvPr id="1879771009" name="Espace réservé des notes 2"/>
          <p:cNvSpPr>
            <a:spLocks noGrp="1"/>
          </p:cNvSpPr>
          <p:nvPr>
            <p:ph type="body" idx="1"/>
          </p:nvPr>
        </p:nvSpPr>
        <p:spPr bwMode="auto"/>
        <p:txBody>
          <a:bodyPr/>
          <a:lstStyle/>
          <a:p>
            <a:pPr>
              <a:defRPr/>
            </a:pPr>
            <a:endParaRPr lang="fr-CH"/>
          </a:p>
        </p:txBody>
      </p:sp>
      <p:sp>
        <p:nvSpPr>
          <p:cNvPr id="836029387" name="Espace réservé du numéro de diapositive 3"/>
          <p:cNvSpPr>
            <a:spLocks noGrp="1"/>
          </p:cNvSpPr>
          <p:nvPr>
            <p:ph type="sldNum" sz="quarter" idx="5"/>
          </p:nvPr>
        </p:nvSpPr>
        <p:spPr bwMode="auto"/>
        <p:txBody>
          <a:bodyPr/>
          <a:lstStyle/>
          <a:p>
            <a:pPr>
              <a:defRPr/>
            </a:pPr>
            <a:fld id="{9734E841-12BF-49D4-AF80-F1DB6D9DF592}" type="slidenum">
              <a:rPr lang="fr-F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22729463" name="Espace réservé de l'image des diapositives 1"/>
          <p:cNvSpPr>
            <a:spLocks noChangeAspect="1" noGrp="1" noRot="1"/>
          </p:cNvSpPr>
          <p:nvPr>
            <p:ph type="sldImg"/>
          </p:nvPr>
        </p:nvSpPr>
        <p:spPr bwMode="auto"/>
      </p:sp>
      <p:sp>
        <p:nvSpPr>
          <p:cNvPr id="905054112" name="Espace réservé des notes 2"/>
          <p:cNvSpPr>
            <a:spLocks noGrp="1"/>
          </p:cNvSpPr>
          <p:nvPr>
            <p:ph type="body" idx="1"/>
          </p:nvPr>
        </p:nvSpPr>
        <p:spPr bwMode="auto"/>
        <p:txBody>
          <a:bodyPr/>
          <a:lstStyle/>
          <a:p>
            <a:pPr>
              <a:defRPr/>
            </a:pPr>
            <a:endParaRPr lang="fr-CH"/>
          </a:p>
        </p:txBody>
      </p:sp>
      <p:sp>
        <p:nvSpPr>
          <p:cNvPr id="1311808821" name="Espace réservé du numéro de diapositive 3"/>
          <p:cNvSpPr>
            <a:spLocks noGrp="1"/>
          </p:cNvSpPr>
          <p:nvPr>
            <p:ph type="sldNum" sz="quarter" idx="5"/>
          </p:nvPr>
        </p:nvSpPr>
        <p:spPr bwMode="auto"/>
        <p:txBody>
          <a:bodyPr/>
          <a:lstStyle/>
          <a:p>
            <a:pPr>
              <a:defRPr/>
            </a:pPr>
            <a:fld id="{9734E841-12BF-49D4-AF80-F1DB6D9DF592}" type="slidenum">
              <a:rPr lang="fr-F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15876776" name="Espace réservé de l'image des diapositives 1"/>
          <p:cNvSpPr>
            <a:spLocks noChangeAspect="1" noGrp="1" noRot="1"/>
          </p:cNvSpPr>
          <p:nvPr>
            <p:ph type="sldImg"/>
          </p:nvPr>
        </p:nvSpPr>
        <p:spPr bwMode="auto"/>
      </p:sp>
      <p:sp>
        <p:nvSpPr>
          <p:cNvPr id="1432168214" name="Espace réservé des notes 2"/>
          <p:cNvSpPr>
            <a:spLocks noGrp="1"/>
          </p:cNvSpPr>
          <p:nvPr>
            <p:ph type="body" idx="1"/>
          </p:nvPr>
        </p:nvSpPr>
        <p:spPr bwMode="auto"/>
        <p:txBody>
          <a:bodyPr/>
          <a:lstStyle/>
          <a:p>
            <a:pPr>
              <a:defRPr/>
            </a:pPr>
            <a:r>
              <a:rPr lang="fr-CH"/>
              <a:t>8 Vient ensuite le grand saut,</a:t>
            </a:r>
            <a:r>
              <a:rPr lang="fr-CH" b="1"/>
              <a:t> Le stage en entreprise.</a:t>
            </a:r>
            <a:endParaRPr lang="fr-CH"/>
          </a:p>
          <a:p>
            <a:pPr>
              <a:defRPr/>
            </a:pPr>
            <a:r>
              <a:rPr lang="fr-CH"/>
              <a:t>Chloé fait un stage de </a:t>
            </a:r>
            <a:r>
              <a:rPr lang="fr-CH" b="1"/>
              <a:t>1 mois dans le secteur de la vente </a:t>
            </a:r>
            <a:r>
              <a:rPr lang="fr-CH"/>
              <a:t>dans une grande enseigne orange</a:t>
            </a:r>
            <a:endParaRPr/>
          </a:p>
          <a:p>
            <a:pPr>
              <a:defRPr/>
            </a:pPr>
            <a:r>
              <a:rPr lang="fr-CH"/>
              <a:t>Elle </a:t>
            </a:r>
            <a:r>
              <a:rPr lang="fr-CH" b="1"/>
              <a:t>apprécie les tâches mais pas vraiment l’environnement </a:t>
            </a:r>
            <a:r>
              <a:rPr lang="fr-CH"/>
              <a:t>et le </a:t>
            </a:r>
            <a:r>
              <a:rPr lang="fr-CH" b="1"/>
              <a:t>mois est difficile </a:t>
            </a:r>
            <a:r>
              <a:rPr lang="fr-CH"/>
              <a:t>d’un point de vue personnel : les horaires, organisation familiale, la garde sa fille, les frais engendrés…, et un nouvel environnement, métier inconnu pour elle.</a:t>
            </a:r>
            <a:endParaRPr/>
          </a:p>
          <a:p>
            <a:pPr>
              <a:defRPr/>
            </a:pPr>
            <a:r>
              <a:rPr lang="fr-CH"/>
              <a:t>Il n’y avait pas de poste à la clé de toutes façons, donc à l’issue de ce stage elle n'est pas engagée.</a:t>
            </a:r>
            <a:endParaRPr/>
          </a:p>
          <a:p>
            <a:pPr>
              <a:defRPr/>
            </a:pPr>
            <a:r>
              <a:rPr lang="fr-CH" b="1"/>
              <a:t>Pourtant, elle a tenu</a:t>
            </a:r>
            <a:r>
              <a:rPr lang="fr-CH"/>
              <a:t>, elle ne s’est pas découragée et </a:t>
            </a:r>
            <a:r>
              <a:rPr lang="fr-CH" b="1"/>
              <a:t>ça c’est un signe fort. </a:t>
            </a:r>
            <a:endParaRPr lang="fr-CH"/>
          </a:p>
          <a:p>
            <a:pPr>
              <a:defRPr/>
            </a:pPr>
            <a:r>
              <a:rPr lang="fr-CH"/>
              <a:t>La motivation elle vient d’elle, c’est </a:t>
            </a:r>
            <a:r>
              <a:rPr lang="fr-CH" b="1"/>
              <a:t>plus une réaction à la contrainte externe </a:t>
            </a:r>
            <a:r>
              <a:rPr lang="fr-CH"/>
              <a:t>et surtout </a:t>
            </a:r>
            <a:r>
              <a:rPr lang="fr-CH" b="1"/>
              <a:t>sa motivation elle a résisté à l'épreuve du réel.</a:t>
            </a:r>
            <a:endParaRPr lang="fr-CH"/>
          </a:p>
          <a:p>
            <a:pPr>
              <a:defRPr/>
            </a:pPr>
            <a:endParaRPr lang="fr-CH"/>
          </a:p>
        </p:txBody>
      </p:sp>
      <p:sp>
        <p:nvSpPr>
          <p:cNvPr id="1010182327" name="Espace réservé du numéro de diapositive 3"/>
          <p:cNvSpPr>
            <a:spLocks noGrp="1"/>
          </p:cNvSpPr>
          <p:nvPr>
            <p:ph type="sldNum" sz="quarter" idx="5"/>
          </p:nvPr>
        </p:nvSpPr>
        <p:spPr bwMode="auto"/>
        <p:txBody>
          <a:bodyPr/>
          <a:lstStyle/>
          <a:p>
            <a:pPr>
              <a:defRPr/>
            </a:pPr>
            <a:fld id="{9734E841-12BF-49D4-AF80-F1DB6D9DF592}" type="slidenum">
              <a:rPr lang="fr-F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50559744" name="Espace réservé de l'image des diapositives 1"/>
          <p:cNvSpPr>
            <a:spLocks noChangeAspect="1" noGrp="1" noRot="1"/>
          </p:cNvSpPr>
          <p:nvPr>
            <p:ph type="sldImg"/>
          </p:nvPr>
        </p:nvSpPr>
        <p:spPr bwMode="auto"/>
      </p:sp>
      <p:sp>
        <p:nvSpPr>
          <p:cNvPr id="1966317838" name="Espace réservé des notes 2"/>
          <p:cNvSpPr>
            <a:spLocks noGrp="1"/>
          </p:cNvSpPr>
          <p:nvPr>
            <p:ph type="body" idx="1"/>
          </p:nvPr>
        </p:nvSpPr>
        <p:spPr bwMode="auto"/>
        <p:txBody>
          <a:bodyPr/>
          <a:lstStyle/>
          <a:p>
            <a:pPr>
              <a:defRPr/>
            </a:pPr>
            <a:endParaRPr lang="fr-CH"/>
          </a:p>
        </p:txBody>
      </p:sp>
      <p:sp>
        <p:nvSpPr>
          <p:cNvPr id="1429863341" name="Espace réservé du numéro de diapositive 3"/>
          <p:cNvSpPr>
            <a:spLocks noGrp="1"/>
          </p:cNvSpPr>
          <p:nvPr>
            <p:ph type="sldNum" sz="quarter" idx="5"/>
          </p:nvPr>
        </p:nvSpPr>
        <p:spPr bwMode="auto"/>
        <p:txBody>
          <a:bodyPr/>
          <a:lstStyle/>
          <a:p>
            <a:pPr>
              <a:defRPr/>
            </a:pPr>
            <a:fld id="{9734E841-12BF-49D4-AF80-F1DB6D9DF592}" type="slidenum">
              <a:rPr lang="fr-F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65360083" name="Espace réservé de l'image des diapositives 1"/>
          <p:cNvSpPr>
            <a:spLocks noChangeAspect="1" noGrp="1" noRot="1"/>
          </p:cNvSpPr>
          <p:nvPr>
            <p:ph type="sldImg"/>
          </p:nvPr>
        </p:nvSpPr>
        <p:spPr bwMode="auto"/>
      </p:sp>
      <p:sp>
        <p:nvSpPr>
          <p:cNvPr id="1481900677" name="Espace réservé des notes 2"/>
          <p:cNvSpPr>
            <a:spLocks noGrp="1"/>
          </p:cNvSpPr>
          <p:nvPr>
            <p:ph type="body" idx="1"/>
          </p:nvPr>
        </p:nvSpPr>
        <p:spPr bwMode="auto"/>
        <p:txBody>
          <a:bodyPr/>
          <a:lstStyle/>
          <a:p>
            <a:pPr>
              <a:defRPr/>
            </a:pPr>
            <a:endParaRPr lang="fr-CH"/>
          </a:p>
        </p:txBody>
      </p:sp>
      <p:sp>
        <p:nvSpPr>
          <p:cNvPr id="346025459" name="Espace réservé du numéro de diapositive 3"/>
          <p:cNvSpPr>
            <a:spLocks noGrp="1"/>
          </p:cNvSpPr>
          <p:nvPr>
            <p:ph type="sldNum" sz="quarter" idx="5"/>
          </p:nvPr>
        </p:nvSpPr>
        <p:spPr bwMode="auto"/>
        <p:txBody>
          <a:bodyPr/>
          <a:lstStyle/>
          <a:p>
            <a:pPr>
              <a:defRPr/>
            </a:pPr>
            <a:fld id="{9734E841-12BF-49D4-AF80-F1DB6D9DF592}" type="slidenum">
              <a:rPr lang="fr-F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98455362" name="Espace réservé de l'image des diapositives 1"/>
          <p:cNvSpPr>
            <a:spLocks noChangeAspect="1" noGrp="1" noRot="1"/>
          </p:cNvSpPr>
          <p:nvPr>
            <p:ph type="sldImg"/>
          </p:nvPr>
        </p:nvSpPr>
        <p:spPr bwMode="auto"/>
      </p:sp>
      <p:sp>
        <p:nvSpPr>
          <p:cNvPr id="876854889" name="Espace réservé des notes 2"/>
          <p:cNvSpPr>
            <a:spLocks noGrp="1"/>
          </p:cNvSpPr>
          <p:nvPr>
            <p:ph type="body" idx="1"/>
          </p:nvPr>
        </p:nvSpPr>
        <p:spPr bwMode="auto"/>
        <p:txBody>
          <a:bodyPr/>
          <a:lstStyle/>
          <a:p>
            <a:pPr>
              <a:defRPr/>
            </a:pPr>
            <a:endParaRPr lang="fr-CH"/>
          </a:p>
        </p:txBody>
      </p:sp>
      <p:sp>
        <p:nvSpPr>
          <p:cNvPr id="1309185267" name="Espace réservé du numéro de diapositive 3"/>
          <p:cNvSpPr>
            <a:spLocks noGrp="1"/>
          </p:cNvSpPr>
          <p:nvPr>
            <p:ph type="sldNum" sz="quarter" idx="5"/>
          </p:nvPr>
        </p:nvSpPr>
        <p:spPr bwMode="auto"/>
        <p:txBody>
          <a:bodyPr/>
          <a:lstStyle/>
          <a:p>
            <a:pPr>
              <a:defRPr/>
            </a:pPr>
            <a:fld id="{9734E841-12BF-49D4-AF80-F1DB6D9DF592}" type="slidenum">
              <a:rPr lang="fr-F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0E08BFC-E5E8-518B-EC3B-59F4C53258BD}" type="slidenum">
              <a:rPr/>
              <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30C9EF2-34AC-CDC9-21B9-DF91576D3C94}" type="slidenum">
              <a:rPr/>
              <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57120962" name="Slide Image Placeholder 1"/>
          <p:cNvSpPr>
            <a:spLocks noChangeAspect="1" noGrp="1" noRot="1"/>
          </p:cNvSpPr>
          <p:nvPr>
            <p:ph type="sldImg"/>
          </p:nvPr>
        </p:nvSpPr>
        <p:spPr bwMode="auto"/>
      </p:sp>
      <p:sp>
        <p:nvSpPr>
          <p:cNvPr id="887059441" name="Notes Placeholder 2"/>
          <p:cNvSpPr>
            <a:spLocks noGrp="1"/>
          </p:cNvSpPr>
          <p:nvPr>
            <p:ph type="body" idx="1"/>
          </p:nvPr>
        </p:nvSpPr>
        <p:spPr bwMode="auto"/>
        <p:txBody>
          <a:bodyPr/>
          <a:lstStyle/>
          <a:p>
            <a:pPr>
              <a:defRPr/>
            </a:pPr>
            <a:endParaRPr lang="en-US"/>
          </a:p>
        </p:txBody>
      </p:sp>
      <p:sp>
        <p:nvSpPr>
          <p:cNvPr id="1165048414" name="Slide Number Placeholder 3"/>
          <p:cNvSpPr>
            <a:spLocks noGrp="1"/>
          </p:cNvSpPr>
          <p:nvPr>
            <p:ph type="sldNum" sz="quarter" idx="10"/>
          </p:nvPr>
        </p:nvSpPr>
        <p:spPr bwMode="auto"/>
        <p:txBody>
          <a:bodyPr/>
          <a:lstStyle/>
          <a:p>
            <a:pPr>
              <a:defRPr/>
            </a:pPr>
            <a:fld id="{F7021451-1387-4CA6-816F-3879F97B5CBC}"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55143023" name="Slide Image Placeholder 1"/>
          <p:cNvSpPr>
            <a:spLocks noChangeAspect="1" noGrp="1" noRot="1"/>
          </p:cNvSpPr>
          <p:nvPr>
            <p:ph type="sldImg"/>
          </p:nvPr>
        </p:nvSpPr>
        <p:spPr bwMode="auto"/>
      </p:sp>
      <p:sp>
        <p:nvSpPr>
          <p:cNvPr id="1445115543" name="Notes Placeholder 2"/>
          <p:cNvSpPr>
            <a:spLocks noGrp="1"/>
          </p:cNvSpPr>
          <p:nvPr>
            <p:ph type="body" idx="1"/>
          </p:nvPr>
        </p:nvSpPr>
        <p:spPr bwMode="auto"/>
        <p:txBody>
          <a:bodyPr/>
          <a:lstStyle/>
          <a:p>
            <a:pPr>
              <a:defRPr/>
            </a:pPr>
            <a:endParaRPr lang="en-US"/>
          </a:p>
        </p:txBody>
      </p:sp>
      <p:sp>
        <p:nvSpPr>
          <p:cNvPr id="1246937376" name="Slide Number Placeholder 3"/>
          <p:cNvSpPr>
            <a:spLocks noGrp="1"/>
          </p:cNvSpPr>
          <p:nvPr>
            <p:ph type="sldNum" sz="quarter" idx="10"/>
          </p:nvPr>
        </p:nvSpPr>
        <p:spPr bwMode="auto"/>
        <p:txBody>
          <a:bodyPr/>
          <a:lstStyle/>
          <a:p>
            <a:pPr>
              <a:defRPr/>
            </a:pPr>
            <a:fld id="{F7021451-1387-4CA6-816F-3879F97B5CBC}"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29615874" name="Slide Image Placeholder 1"/>
          <p:cNvSpPr>
            <a:spLocks noChangeAspect="1" noGrp="1" noRot="1"/>
          </p:cNvSpPr>
          <p:nvPr>
            <p:ph type="sldImg"/>
          </p:nvPr>
        </p:nvSpPr>
        <p:spPr bwMode="auto"/>
      </p:sp>
      <p:sp>
        <p:nvSpPr>
          <p:cNvPr id="685186061" name="Notes Placeholder 2"/>
          <p:cNvSpPr>
            <a:spLocks noGrp="1"/>
          </p:cNvSpPr>
          <p:nvPr>
            <p:ph type="body" idx="1"/>
          </p:nvPr>
        </p:nvSpPr>
        <p:spPr bwMode="auto"/>
        <p:txBody>
          <a:bodyPr/>
          <a:lstStyle/>
          <a:p>
            <a:pPr>
              <a:defRPr/>
            </a:pPr>
            <a:endParaRPr lang="en-US"/>
          </a:p>
        </p:txBody>
      </p:sp>
      <p:sp>
        <p:nvSpPr>
          <p:cNvPr id="1205208691" name="Slide Number Placeholder 3"/>
          <p:cNvSpPr>
            <a:spLocks noGrp="1"/>
          </p:cNvSpPr>
          <p:nvPr>
            <p:ph type="sldNum" sz="quarter" idx="10"/>
          </p:nvPr>
        </p:nvSpPr>
        <p:spPr bwMode="auto"/>
        <p:txBody>
          <a:bodyPr/>
          <a:lstStyle/>
          <a:p>
            <a:pPr>
              <a:defRPr/>
            </a:pPr>
            <a:fld id="{F7021451-1387-4CA6-816F-3879F97B5CBC}" type="slidenum">
              <a:rPr lang="en-US"/>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07661380" name="Slide Image Placeholder 1"/>
          <p:cNvSpPr>
            <a:spLocks noChangeAspect="1" noGrp="1" noRot="1"/>
          </p:cNvSpPr>
          <p:nvPr>
            <p:ph type="sldImg"/>
          </p:nvPr>
        </p:nvSpPr>
        <p:spPr bwMode="auto"/>
      </p:sp>
      <p:sp>
        <p:nvSpPr>
          <p:cNvPr id="1024120281" name="Notes Placeholder 2"/>
          <p:cNvSpPr>
            <a:spLocks noGrp="1"/>
          </p:cNvSpPr>
          <p:nvPr>
            <p:ph type="body" idx="1"/>
          </p:nvPr>
        </p:nvSpPr>
        <p:spPr bwMode="auto"/>
        <p:txBody>
          <a:bodyPr/>
          <a:lstStyle/>
          <a:p>
            <a:pPr>
              <a:defRPr/>
            </a:pPr>
            <a:endParaRPr lang="en-US"/>
          </a:p>
        </p:txBody>
      </p:sp>
      <p:sp>
        <p:nvSpPr>
          <p:cNvPr id="1941271240" name="Slide Number Placeholder 3"/>
          <p:cNvSpPr>
            <a:spLocks noGrp="1"/>
          </p:cNvSpPr>
          <p:nvPr>
            <p:ph type="sldNum" sz="quarter" idx="10"/>
          </p:nvPr>
        </p:nvSpPr>
        <p:spPr bwMode="auto"/>
        <p:txBody>
          <a:bodyPr/>
          <a:lstStyle/>
          <a:p>
            <a:pPr>
              <a:defRPr/>
            </a:pPr>
            <a:fld id="{F7021451-1387-4CA6-816F-3879F97B5CBC}"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9736558" name="Slide Image Placeholder 1"/>
          <p:cNvSpPr>
            <a:spLocks noChangeAspect="1" noGrp="1" noRot="1"/>
          </p:cNvSpPr>
          <p:nvPr>
            <p:ph type="sldImg"/>
          </p:nvPr>
        </p:nvSpPr>
        <p:spPr bwMode="auto"/>
      </p:sp>
      <p:sp>
        <p:nvSpPr>
          <p:cNvPr id="1886393553" name="Notes Placeholder 2"/>
          <p:cNvSpPr>
            <a:spLocks noGrp="1"/>
          </p:cNvSpPr>
          <p:nvPr>
            <p:ph type="body" idx="1"/>
          </p:nvPr>
        </p:nvSpPr>
        <p:spPr bwMode="auto"/>
        <p:txBody>
          <a:bodyPr/>
          <a:lstStyle/>
          <a:p>
            <a:pPr>
              <a:defRPr/>
            </a:pPr>
            <a:endParaRPr lang="en-US"/>
          </a:p>
        </p:txBody>
      </p:sp>
      <p:sp>
        <p:nvSpPr>
          <p:cNvPr id="1565774855" name="Slide Number Placeholder 3"/>
          <p:cNvSpPr>
            <a:spLocks noGrp="1"/>
          </p:cNvSpPr>
          <p:nvPr>
            <p:ph type="sldNum" sz="quarter" idx="10"/>
          </p:nvPr>
        </p:nvSpPr>
        <p:spPr bwMode="auto"/>
        <p:txBody>
          <a:bodyPr/>
          <a:lstStyle/>
          <a:p>
            <a:pPr>
              <a:defRPr/>
            </a:pPr>
            <a:fld id="{F7021451-1387-4CA6-816F-3879F97B5CBC}"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563963023" name="Slide Image Placeholder 1"/>
          <p:cNvSpPr>
            <a:spLocks noChangeAspect="1" noGrp="1" noRot="1"/>
          </p:cNvSpPr>
          <p:nvPr>
            <p:ph type="sldImg"/>
          </p:nvPr>
        </p:nvSpPr>
        <p:spPr bwMode="auto"/>
      </p:sp>
      <p:sp>
        <p:nvSpPr>
          <p:cNvPr id="1058236165" name="Notes Placeholder 2"/>
          <p:cNvSpPr>
            <a:spLocks noGrp="1"/>
          </p:cNvSpPr>
          <p:nvPr>
            <p:ph type="body" idx="1"/>
          </p:nvPr>
        </p:nvSpPr>
        <p:spPr bwMode="auto"/>
        <p:txBody>
          <a:bodyPr/>
          <a:lstStyle/>
          <a:p>
            <a:pPr>
              <a:defRPr/>
            </a:pPr>
            <a:endParaRPr lang="en-US"/>
          </a:p>
        </p:txBody>
      </p:sp>
      <p:sp>
        <p:nvSpPr>
          <p:cNvPr id="693220238" name="Slide Number Placeholder 3"/>
          <p:cNvSpPr>
            <a:spLocks noGrp="1"/>
          </p:cNvSpPr>
          <p:nvPr>
            <p:ph type="sldNum" sz="quarter" idx="10"/>
          </p:nvPr>
        </p:nvSpPr>
        <p:spPr bwMode="auto"/>
        <p:txBody>
          <a:bodyPr/>
          <a:lstStyle/>
          <a:p>
            <a:pPr>
              <a:defRPr/>
            </a:pPr>
            <a:fld id="{F7021451-1387-4CA6-816F-3879F97B5CBC}" type="slidenum">
              <a:rPr lang="en-US"/>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34522043" name="Slide Image Placeholder 1"/>
          <p:cNvSpPr>
            <a:spLocks noChangeAspect="1" noGrp="1" noRot="1"/>
          </p:cNvSpPr>
          <p:nvPr>
            <p:ph type="sldImg"/>
          </p:nvPr>
        </p:nvSpPr>
        <p:spPr bwMode="auto"/>
      </p:sp>
      <p:sp>
        <p:nvSpPr>
          <p:cNvPr id="865197474" name="Notes Placeholder 2"/>
          <p:cNvSpPr>
            <a:spLocks noGrp="1"/>
          </p:cNvSpPr>
          <p:nvPr>
            <p:ph type="body" idx="1"/>
          </p:nvPr>
        </p:nvSpPr>
        <p:spPr bwMode="auto"/>
        <p:txBody>
          <a:bodyPr/>
          <a:lstStyle/>
          <a:p>
            <a:pPr>
              <a:defRPr/>
            </a:pPr>
            <a:endParaRPr lang="en-US"/>
          </a:p>
        </p:txBody>
      </p:sp>
      <p:sp>
        <p:nvSpPr>
          <p:cNvPr id="287572514" name="Slide Number Placeholder 3"/>
          <p:cNvSpPr>
            <a:spLocks noGrp="1"/>
          </p:cNvSpPr>
          <p:nvPr>
            <p:ph type="sldNum" sz="quarter" idx="10"/>
          </p:nvPr>
        </p:nvSpPr>
        <p:spPr bwMode="auto"/>
        <p:txBody>
          <a:bodyPr/>
          <a:lstStyle/>
          <a:p>
            <a:pPr>
              <a:defRPr/>
            </a:pPr>
            <a:fld id="{F7021451-1387-4CA6-816F-3879F97B5CBC}" type="slidenum">
              <a:rPr lang="en-US"/>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572331613" name="Slide Image Placeholder 1"/>
          <p:cNvSpPr>
            <a:spLocks noChangeAspect="1" noGrp="1" noRot="1"/>
          </p:cNvSpPr>
          <p:nvPr>
            <p:ph type="sldImg"/>
          </p:nvPr>
        </p:nvSpPr>
        <p:spPr bwMode="auto"/>
      </p:sp>
      <p:sp>
        <p:nvSpPr>
          <p:cNvPr id="554737232" name="Notes Placeholder 2"/>
          <p:cNvSpPr>
            <a:spLocks noGrp="1"/>
          </p:cNvSpPr>
          <p:nvPr>
            <p:ph type="body" idx="1"/>
          </p:nvPr>
        </p:nvSpPr>
        <p:spPr bwMode="auto"/>
        <p:txBody>
          <a:bodyPr/>
          <a:lstStyle/>
          <a:p>
            <a:pPr>
              <a:defRPr/>
            </a:pPr>
            <a:endParaRPr lang="en-US"/>
          </a:p>
        </p:txBody>
      </p:sp>
      <p:sp>
        <p:nvSpPr>
          <p:cNvPr id="1750689807" name="Slide Number Placeholder 3"/>
          <p:cNvSpPr>
            <a:spLocks noGrp="1"/>
          </p:cNvSpPr>
          <p:nvPr>
            <p:ph type="sldNum" sz="quarter" idx="10"/>
          </p:nvPr>
        </p:nvSpPr>
        <p:spPr bwMode="auto"/>
        <p:txBody>
          <a:bodyPr/>
          <a:lstStyle/>
          <a:p>
            <a:pPr>
              <a:defRPr/>
            </a:pPr>
            <a:fld id="{F7021451-1387-4CA6-816F-3879F97B5CBC}" type="slidenum">
              <a:rPr lang="en-US"/>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96431944" name="Slide Image Placeholder 1"/>
          <p:cNvSpPr>
            <a:spLocks noChangeAspect="1" noGrp="1" noRot="1"/>
          </p:cNvSpPr>
          <p:nvPr>
            <p:ph type="sldImg"/>
          </p:nvPr>
        </p:nvSpPr>
        <p:spPr bwMode="auto"/>
      </p:sp>
      <p:sp>
        <p:nvSpPr>
          <p:cNvPr id="1046337852" name="Notes Placeholder 2"/>
          <p:cNvSpPr>
            <a:spLocks noGrp="1"/>
          </p:cNvSpPr>
          <p:nvPr>
            <p:ph type="body" idx="1"/>
          </p:nvPr>
        </p:nvSpPr>
        <p:spPr bwMode="auto"/>
        <p:txBody>
          <a:bodyPr/>
          <a:lstStyle/>
          <a:p>
            <a:pPr>
              <a:defRPr/>
            </a:pPr>
            <a:endParaRPr lang="en-US"/>
          </a:p>
        </p:txBody>
      </p:sp>
      <p:sp>
        <p:nvSpPr>
          <p:cNvPr id="1643864062" name="Slide Number Placeholder 3"/>
          <p:cNvSpPr>
            <a:spLocks noGrp="1"/>
          </p:cNvSpPr>
          <p:nvPr>
            <p:ph type="sldNum" sz="quarter" idx="10"/>
          </p:nvPr>
        </p:nvSpPr>
        <p:spPr bwMode="auto"/>
        <p:txBody>
          <a:bodyPr/>
          <a:lstStyle/>
          <a:p>
            <a:pPr>
              <a:defRPr/>
            </a:pPr>
            <a:fld id="{F7021451-1387-4CA6-816F-3879F97B5CBC}" type="slidenum">
              <a:rPr lang="en-US"/>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65946910" name="Slide Image Placeholder 1"/>
          <p:cNvSpPr>
            <a:spLocks noChangeAspect="1" noGrp="1" noRot="1"/>
          </p:cNvSpPr>
          <p:nvPr>
            <p:ph type="sldImg"/>
          </p:nvPr>
        </p:nvSpPr>
        <p:spPr bwMode="auto"/>
      </p:sp>
      <p:sp>
        <p:nvSpPr>
          <p:cNvPr id="888500000" name="Notes Placeholder 2"/>
          <p:cNvSpPr>
            <a:spLocks noGrp="1"/>
          </p:cNvSpPr>
          <p:nvPr>
            <p:ph type="body" idx="1"/>
          </p:nvPr>
        </p:nvSpPr>
        <p:spPr bwMode="auto"/>
        <p:txBody>
          <a:bodyPr/>
          <a:lstStyle/>
          <a:p>
            <a:pPr>
              <a:defRPr/>
            </a:pPr>
            <a:endParaRPr lang="en-US"/>
          </a:p>
        </p:txBody>
      </p:sp>
      <p:sp>
        <p:nvSpPr>
          <p:cNvPr id="1488971483" name="Slide Number Placeholder 3"/>
          <p:cNvSpPr>
            <a:spLocks noGrp="1"/>
          </p:cNvSpPr>
          <p:nvPr>
            <p:ph type="sldNum" sz="quarter" idx="10"/>
          </p:nvPr>
        </p:nvSpPr>
        <p:spPr bwMode="auto"/>
        <p:txBody>
          <a:bodyPr/>
          <a:lstStyle/>
          <a:p>
            <a:pPr>
              <a:defRPr/>
            </a:pPr>
            <a:fld id="{F7021451-1387-4CA6-816F-3879F97B5CBC}"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54702422" name="Slide Image Placeholder 1"/>
          <p:cNvSpPr>
            <a:spLocks noChangeAspect="1" noGrp="1" noRot="1"/>
          </p:cNvSpPr>
          <p:nvPr>
            <p:ph type="sldImg"/>
          </p:nvPr>
        </p:nvSpPr>
        <p:spPr bwMode="auto"/>
      </p:sp>
      <p:sp>
        <p:nvSpPr>
          <p:cNvPr id="1135908716" name="Notes Placeholder 2"/>
          <p:cNvSpPr>
            <a:spLocks noGrp="1"/>
          </p:cNvSpPr>
          <p:nvPr>
            <p:ph type="body" idx="1"/>
          </p:nvPr>
        </p:nvSpPr>
        <p:spPr bwMode="auto"/>
        <p:txBody>
          <a:bodyPr/>
          <a:lstStyle/>
          <a:p>
            <a:pPr>
              <a:defRPr/>
            </a:pPr>
            <a:endParaRPr lang="en-US"/>
          </a:p>
        </p:txBody>
      </p:sp>
      <p:sp>
        <p:nvSpPr>
          <p:cNvPr id="465946769" name="Slide Number Placeholder 3"/>
          <p:cNvSpPr>
            <a:spLocks noGrp="1"/>
          </p:cNvSpPr>
          <p:nvPr>
            <p:ph type="sldNum" sz="quarter" idx="10"/>
          </p:nvPr>
        </p:nvSpPr>
        <p:spPr bwMode="auto"/>
        <p:txBody>
          <a:bodyPr/>
          <a:lstStyle/>
          <a:p>
            <a:pPr>
              <a:defRPr/>
            </a:pPr>
            <a:fld id="{F7021451-1387-4CA6-816F-3879F97B5CBC}" type="slidenum">
              <a:rPr lang="en-US"/>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087156101" name="Slide Image Placeholder 1"/>
          <p:cNvSpPr>
            <a:spLocks noChangeAspect="1" noGrp="1" noRot="1"/>
          </p:cNvSpPr>
          <p:nvPr>
            <p:ph type="sldImg"/>
          </p:nvPr>
        </p:nvSpPr>
        <p:spPr bwMode="auto"/>
      </p:sp>
      <p:sp>
        <p:nvSpPr>
          <p:cNvPr id="1513322425" name="Notes Placeholder 2"/>
          <p:cNvSpPr>
            <a:spLocks noGrp="1"/>
          </p:cNvSpPr>
          <p:nvPr>
            <p:ph type="body" idx="1"/>
          </p:nvPr>
        </p:nvSpPr>
        <p:spPr bwMode="auto"/>
        <p:txBody>
          <a:bodyPr/>
          <a:lstStyle/>
          <a:p>
            <a:pPr>
              <a:defRPr/>
            </a:pPr>
            <a:endParaRPr lang="en-US"/>
          </a:p>
        </p:txBody>
      </p:sp>
      <p:sp>
        <p:nvSpPr>
          <p:cNvPr id="1436228473" name="Slide Number Placeholder 3"/>
          <p:cNvSpPr>
            <a:spLocks noGrp="1"/>
          </p:cNvSpPr>
          <p:nvPr>
            <p:ph type="sldNum" sz="quarter" idx="10"/>
          </p:nvPr>
        </p:nvSpPr>
        <p:spPr bwMode="auto"/>
        <p:txBody>
          <a:bodyPr/>
          <a:lstStyle/>
          <a:p>
            <a:pPr>
              <a:defRPr/>
            </a:pPr>
            <a:fld id="{F7021451-1387-4CA6-816F-3879F97B5CBC}" type="slidenum">
              <a:rPr lang="en-US"/>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2028F4F-48AB-6062-A267-B693E801BD25}" type="slidenum">
              <a:rPr/>
              <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18321588" name="Rectangle 7"/>
          <p:cNvSpPr>
            <a:spLocks noChangeArrowheads="1" noGrp="1"/>
          </p:cNvSpPr>
          <p:nvPr>
            <p:ph type="sldNum" sz="quarter" idx="5"/>
          </p:nvPr>
        </p:nvSpPr>
        <p:spPr bwMode="auto">
          <a:prstGeom prst="rect">
            <a:avLst/>
          </a:prstGeom>
          <a:noFill/>
          <a:ln/>
        </p:spPr>
        <p:txBody>
          <a:bodyPr/>
          <a:lstStyle>
            <a:lvl1pPr>
              <a:spcBef>
                <a:spcPts val="0"/>
              </a:spcBef>
              <a:defRPr sz="1200">
                <a:solidFill>
                  <a:schemeClr val="tx1"/>
                </a:solidFill>
                <a:latin typeface="Times New Roman"/>
                <a:ea typeface="ＭＳ Ｐゴシック"/>
              </a:defRPr>
            </a:lvl1pPr>
            <a:lvl2pPr marL="742950" indent="-285750">
              <a:spcBef>
                <a:spcPts val="0"/>
              </a:spcBef>
              <a:defRPr sz="1200">
                <a:solidFill>
                  <a:schemeClr val="tx1"/>
                </a:solidFill>
                <a:latin typeface="Times New Roman"/>
                <a:ea typeface="ＭＳ Ｐゴシック"/>
              </a:defRPr>
            </a:lvl2pPr>
            <a:lvl3pPr marL="1143000" indent="-228600">
              <a:spcBef>
                <a:spcPts val="0"/>
              </a:spcBef>
              <a:defRPr sz="1200">
                <a:solidFill>
                  <a:schemeClr val="tx1"/>
                </a:solidFill>
                <a:latin typeface="Times New Roman"/>
                <a:ea typeface="ＭＳ Ｐゴシック"/>
              </a:defRPr>
            </a:lvl3pPr>
            <a:lvl4pPr marL="1600200" indent="-228600">
              <a:spcBef>
                <a:spcPts val="0"/>
              </a:spcBef>
              <a:defRPr sz="1200">
                <a:solidFill>
                  <a:schemeClr val="tx1"/>
                </a:solidFill>
                <a:latin typeface="Times New Roman"/>
                <a:ea typeface="ＭＳ Ｐゴシック"/>
              </a:defRPr>
            </a:lvl4pPr>
            <a:lvl5pPr marL="2057400" indent="-228600">
              <a:spcBef>
                <a:spcPts val="0"/>
              </a:spcBef>
              <a:defRPr sz="1200">
                <a:solidFill>
                  <a:schemeClr val="tx1"/>
                </a:solidFill>
                <a:latin typeface="Times New Roman"/>
                <a:ea typeface="ＭＳ Ｐゴシック"/>
              </a:defRPr>
            </a:lvl5pPr>
            <a:lvl6pPr marL="2514600" indent="-228600">
              <a:spcBef>
                <a:spcPts val="0"/>
              </a:spcBef>
              <a:spcAft>
                <a:spcPts val="0"/>
              </a:spcAft>
              <a:defRPr sz="1200">
                <a:solidFill>
                  <a:schemeClr val="tx1"/>
                </a:solidFill>
                <a:latin typeface="Times New Roman"/>
                <a:ea typeface="ＭＳ Ｐゴシック"/>
              </a:defRPr>
            </a:lvl6pPr>
            <a:lvl7pPr marL="2971800" indent="-228600">
              <a:spcBef>
                <a:spcPts val="0"/>
              </a:spcBef>
              <a:spcAft>
                <a:spcPts val="0"/>
              </a:spcAft>
              <a:defRPr sz="1200">
                <a:solidFill>
                  <a:schemeClr val="tx1"/>
                </a:solidFill>
                <a:latin typeface="Times New Roman"/>
                <a:ea typeface="ＭＳ Ｐゴシック"/>
              </a:defRPr>
            </a:lvl7pPr>
            <a:lvl8pPr marL="3429000" indent="-228600">
              <a:spcBef>
                <a:spcPts val="0"/>
              </a:spcBef>
              <a:spcAft>
                <a:spcPts val="0"/>
              </a:spcAft>
              <a:defRPr sz="1200">
                <a:solidFill>
                  <a:schemeClr val="tx1"/>
                </a:solidFill>
                <a:latin typeface="Times New Roman"/>
                <a:ea typeface="ＭＳ Ｐゴシック"/>
              </a:defRPr>
            </a:lvl8pPr>
            <a:lvl9pPr marL="3886200" indent="-228600">
              <a:spcBef>
                <a:spcPts val="0"/>
              </a:spcBef>
              <a:spcAft>
                <a:spcPts val="0"/>
              </a:spcAft>
              <a:defRPr sz="1200">
                <a:solidFill>
                  <a:schemeClr val="tx1"/>
                </a:solidFill>
                <a:latin typeface="Times New Roman"/>
                <a:ea typeface="ＭＳ Ｐゴシック"/>
              </a:defRPr>
            </a:lvl9pPr>
          </a:lstStyle>
          <a:p>
            <a:pPr marL="0" marR="0" lvl="0" indent="0" algn="r" defTabSz="914400" rtl="0">
              <a:lnSpc>
                <a:spcPct val="100000"/>
              </a:lnSpc>
              <a:spcBef>
                <a:spcPts val="0"/>
              </a:spcBef>
              <a:spcAft>
                <a:spcPts val="0"/>
              </a:spcAft>
              <a:buClrTx/>
              <a:buSzTx/>
              <a:buFontTx/>
              <a:buNone/>
              <a:defRPr/>
            </a:pPr>
            <a:fld id="{B476190B-0BF1-854B-9E79-1CF340ACEE91}" type="slidenum">
              <a:rPr lang="fr-FR" sz="1200" b="0" i="0" u="none" strike="noStrike" cap="none" spc="0">
                <a:ln>
                  <a:noFill/>
                </a:ln>
                <a:solidFill>
                  <a:srgbClr val="000000"/>
                </a:solidFill>
                <a:latin typeface="Times New Roman"/>
                <a:ea typeface="ＭＳ Ｐゴシック"/>
                <a:cs typeface="Arial"/>
              </a:rPr>
              <a:t>30</a:t>
            </a:fld>
            <a:endParaRPr lang="fr-FR" sz="1200" b="0" i="0" u="none" strike="noStrike" cap="none" spc="0">
              <a:ln>
                <a:noFill/>
              </a:ln>
              <a:solidFill>
                <a:srgbClr val="000000"/>
              </a:solidFill>
              <a:latin typeface="Times New Roman"/>
              <a:ea typeface="ＭＳ Ｐゴシック"/>
              <a:cs typeface="+mn-cs"/>
            </a:endParaRPr>
          </a:p>
        </p:txBody>
      </p:sp>
      <p:sp>
        <p:nvSpPr>
          <p:cNvPr id="1967481028" name="Rectangle 2"/>
          <p:cNvSpPr>
            <a:spLocks noChangeArrowheads="1" noChangeAspect="1" noGrp="1" noRot="1" noTextEdit="1"/>
          </p:cNvSpPr>
          <p:nvPr>
            <p:ph type="sldImg"/>
          </p:nvPr>
        </p:nvSpPr>
        <p:spPr bwMode="auto">
          <a:ln/>
        </p:spPr>
      </p:sp>
      <p:sp>
        <p:nvSpPr>
          <p:cNvPr id="1992316054" name="Rectangle 3"/>
          <p:cNvSpPr>
            <a:spLocks noChangeArrowheads="1" noGrp="1"/>
          </p:cNvSpPr>
          <p:nvPr>
            <p:ph type="body" idx="1"/>
          </p:nvPr>
        </p:nvSpPr>
        <p:spPr bwMode="auto">
          <a:prstGeom prst="rect">
            <a:avLst/>
          </a:prstGeom>
          <a:noFill/>
          <a:ln/>
        </p:spPr>
        <p:txBody>
          <a:bodyPr/>
          <a:lstStyle/>
          <a:p>
            <a:pPr>
              <a:defRPr/>
            </a:pPr>
            <a:endParaRPr lang="de-DE">
              <a:latin typeface="Times New Roman"/>
              <a:ea typeface="ＭＳ Ｐゴシック"/>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2B66C8E-80F1-F7DB-A5AB-DDBC0EFF1424}" type="slidenum">
              <a:rPr/>
              <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F190836-E07C-6BCB-540F-878011EC120A}" type="slidenum">
              <a:rPr/>
              <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750800676" name="Rectangle 7"/>
          <p:cNvSpPr>
            <a:spLocks noChangeArrowheads="1" noGrp="1"/>
          </p:cNvSpPr>
          <p:nvPr>
            <p:ph type="sldNum" sz="quarter" idx="5"/>
          </p:nvPr>
        </p:nvSpPr>
        <p:spPr bwMode="auto">
          <a:prstGeom prst="rect">
            <a:avLst/>
          </a:prstGeom>
          <a:noFill/>
          <a:ln/>
        </p:spPr>
        <p:txBody>
          <a:bodyPr/>
          <a:lstStyle>
            <a:lvl1pPr>
              <a:spcBef>
                <a:spcPts val="0"/>
              </a:spcBef>
              <a:defRPr sz="1200">
                <a:solidFill>
                  <a:schemeClr val="tx1"/>
                </a:solidFill>
                <a:latin typeface="Times New Roman"/>
                <a:ea typeface="ＭＳ Ｐゴシック"/>
              </a:defRPr>
            </a:lvl1pPr>
            <a:lvl2pPr marL="742950" indent="-285750">
              <a:spcBef>
                <a:spcPts val="0"/>
              </a:spcBef>
              <a:defRPr sz="1200">
                <a:solidFill>
                  <a:schemeClr val="tx1"/>
                </a:solidFill>
                <a:latin typeface="Times New Roman"/>
                <a:ea typeface="ＭＳ Ｐゴシック"/>
              </a:defRPr>
            </a:lvl2pPr>
            <a:lvl3pPr marL="1143000" indent="-228600">
              <a:spcBef>
                <a:spcPts val="0"/>
              </a:spcBef>
              <a:defRPr sz="1200">
                <a:solidFill>
                  <a:schemeClr val="tx1"/>
                </a:solidFill>
                <a:latin typeface="Times New Roman"/>
                <a:ea typeface="ＭＳ Ｐゴシック"/>
              </a:defRPr>
            </a:lvl3pPr>
            <a:lvl4pPr marL="1600200" indent="-228600">
              <a:spcBef>
                <a:spcPts val="0"/>
              </a:spcBef>
              <a:defRPr sz="1200">
                <a:solidFill>
                  <a:schemeClr val="tx1"/>
                </a:solidFill>
                <a:latin typeface="Times New Roman"/>
                <a:ea typeface="ＭＳ Ｐゴシック"/>
              </a:defRPr>
            </a:lvl4pPr>
            <a:lvl5pPr marL="2057400" indent="-228600">
              <a:spcBef>
                <a:spcPts val="0"/>
              </a:spcBef>
              <a:defRPr sz="1200">
                <a:solidFill>
                  <a:schemeClr val="tx1"/>
                </a:solidFill>
                <a:latin typeface="Times New Roman"/>
                <a:ea typeface="ＭＳ Ｐゴシック"/>
              </a:defRPr>
            </a:lvl5pPr>
            <a:lvl6pPr marL="2514600" indent="-228600">
              <a:spcBef>
                <a:spcPts val="0"/>
              </a:spcBef>
              <a:spcAft>
                <a:spcPts val="0"/>
              </a:spcAft>
              <a:defRPr sz="1200">
                <a:solidFill>
                  <a:schemeClr val="tx1"/>
                </a:solidFill>
                <a:latin typeface="Times New Roman"/>
                <a:ea typeface="ＭＳ Ｐゴシック"/>
              </a:defRPr>
            </a:lvl6pPr>
            <a:lvl7pPr marL="2971800" indent="-228600">
              <a:spcBef>
                <a:spcPts val="0"/>
              </a:spcBef>
              <a:spcAft>
                <a:spcPts val="0"/>
              </a:spcAft>
              <a:defRPr sz="1200">
                <a:solidFill>
                  <a:schemeClr val="tx1"/>
                </a:solidFill>
                <a:latin typeface="Times New Roman"/>
                <a:ea typeface="ＭＳ Ｐゴシック"/>
              </a:defRPr>
            </a:lvl7pPr>
            <a:lvl8pPr marL="3429000" indent="-228600">
              <a:spcBef>
                <a:spcPts val="0"/>
              </a:spcBef>
              <a:spcAft>
                <a:spcPts val="0"/>
              </a:spcAft>
              <a:defRPr sz="1200">
                <a:solidFill>
                  <a:schemeClr val="tx1"/>
                </a:solidFill>
                <a:latin typeface="Times New Roman"/>
                <a:ea typeface="ＭＳ Ｐゴシック"/>
              </a:defRPr>
            </a:lvl8pPr>
            <a:lvl9pPr marL="3886200" indent="-228600">
              <a:spcBef>
                <a:spcPts val="0"/>
              </a:spcBef>
              <a:spcAft>
                <a:spcPts val="0"/>
              </a:spcAft>
              <a:defRPr sz="1200">
                <a:solidFill>
                  <a:schemeClr val="tx1"/>
                </a:solidFill>
                <a:latin typeface="Times New Roman"/>
                <a:ea typeface="ＭＳ Ｐゴシック"/>
              </a:defRPr>
            </a:lvl9pPr>
          </a:lstStyle>
          <a:p>
            <a:pPr marL="0" marR="0" lvl="0" indent="0" algn="r" defTabSz="914400" rtl="0">
              <a:lnSpc>
                <a:spcPct val="100000"/>
              </a:lnSpc>
              <a:spcBef>
                <a:spcPts val="0"/>
              </a:spcBef>
              <a:spcAft>
                <a:spcPts val="0"/>
              </a:spcAft>
              <a:buClrTx/>
              <a:buSzTx/>
              <a:buFontTx/>
              <a:buNone/>
              <a:defRPr/>
            </a:pPr>
            <a:fld id="{1220062B-10A7-3D4B-B54E-F3BEC44D905E}" type="slidenum">
              <a:rPr lang="fr-FR" sz="1200" b="0" i="0" u="none" strike="noStrike" cap="none" spc="0">
                <a:ln>
                  <a:noFill/>
                </a:ln>
                <a:solidFill>
                  <a:srgbClr val="000000"/>
                </a:solidFill>
                <a:latin typeface="Times New Roman"/>
                <a:ea typeface="ＭＳ Ｐゴシック"/>
                <a:cs typeface="Arial"/>
              </a:rPr>
              <a:t>33</a:t>
            </a:fld>
            <a:endParaRPr lang="fr-FR" sz="1200" b="0" i="0" u="none" strike="noStrike" cap="none" spc="0">
              <a:ln>
                <a:noFill/>
              </a:ln>
              <a:solidFill>
                <a:srgbClr val="000000"/>
              </a:solidFill>
              <a:latin typeface="Times New Roman"/>
              <a:ea typeface="ＭＳ Ｐゴシック"/>
              <a:cs typeface="+mn-cs"/>
            </a:endParaRPr>
          </a:p>
        </p:txBody>
      </p:sp>
      <p:sp>
        <p:nvSpPr>
          <p:cNvPr id="528125225" name="Rectangle 2"/>
          <p:cNvSpPr>
            <a:spLocks noChangeArrowheads="1" noChangeAspect="1" noGrp="1" noRot="1" noTextEdit="1"/>
          </p:cNvSpPr>
          <p:nvPr>
            <p:ph type="sldImg"/>
          </p:nvPr>
        </p:nvSpPr>
        <p:spPr bwMode="auto">
          <a:ln/>
        </p:spPr>
      </p:sp>
      <p:sp>
        <p:nvSpPr>
          <p:cNvPr id="1267845832" name="Rectangle 3"/>
          <p:cNvSpPr>
            <a:spLocks noChangeArrowheads="1" noGrp="1"/>
          </p:cNvSpPr>
          <p:nvPr>
            <p:ph type="body" idx="1"/>
          </p:nvPr>
        </p:nvSpPr>
        <p:spPr bwMode="auto">
          <a:prstGeom prst="rect">
            <a:avLst/>
          </a:prstGeom>
          <a:noFill/>
          <a:ln/>
        </p:spPr>
        <p:txBody>
          <a:bodyPr/>
          <a:lstStyle/>
          <a:p>
            <a:pPr>
              <a:defRPr/>
            </a:pPr>
            <a:endParaRPr lang="de-DE">
              <a:latin typeface="Times New Roman"/>
              <a:ea typeface="ＭＳ Ｐゴシック"/>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39929623" name="Rectangle 7"/>
          <p:cNvSpPr>
            <a:spLocks noChangeArrowheads="1" noGrp="1"/>
          </p:cNvSpPr>
          <p:nvPr>
            <p:ph type="sldNum" sz="quarter" idx="5"/>
          </p:nvPr>
        </p:nvSpPr>
        <p:spPr bwMode="auto">
          <a:prstGeom prst="rect">
            <a:avLst/>
          </a:prstGeom>
          <a:noFill/>
          <a:ln/>
        </p:spPr>
        <p:txBody>
          <a:bodyPr/>
          <a:lstStyle>
            <a:lvl1pPr>
              <a:spcBef>
                <a:spcPts val="0"/>
              </a:spcBef>
              <a:defRPr sz="1200">
                <a:solidFill>
                  <a:schemeClr val="tx1"/>
                </a:solidFill>
                <a:latin typeface="Times New Roman"/>
                <a:ea typeface="ＭＳ Ｐゴシック"/>
              </a:defRPr>
            </a:lvl1pPr>
            <a:lvl2pPr marL="742950" indent="-285750">
              <a:spcBef>
                <a:spcPts val="0"/>
              </a:spcBef>
              <a:defRPr sz="1200">
                <a:solidFill>
                  <a:schemeClr val="tx1"/>
                </a:solidFill>
                <a:latin typeface="Times New Roman"/>
                <a:ea typeface="ＭＳ Ｐゴシック"/>
              </a:defRPr>
            </a:lvl2pPr>
            <a:lvl3pPr marL="1143000" indent="-228600">
              <a:spcBef>
                <a:spcPts val="0"/>
              </a:spcBef>
              <a:defRPr sz="1200">
                <a:solidFill>
                  <a:schemeClr val="tx1"/>
                </a:solidFill>
                <a:latin typeface="Times New Roman"/>
                <a:ea typeface="ＭＳ Ｐゴシック"/>
              </a:defRPr>
            </a:lvl3pPr>
            <a:lvl4pPr marL="1600200" indent="-228600">
              <a:spcBef>
                <a:spcPts val="0"/>
              </a:spcBef>
              <a:defRPr sz="1200">
                <a:solidFill>
                  <a:schemeClr val="tx1"/>
                </a:solidFill>
                <a:latin typeface="Times New Roman"/>
                <a:ea typeface="ＭＳ Ｐゴシック"/>
              </a:defRPr>
            </a:lvl4pPr>
            <a:lvl5pPr marL="2057400" indent="-228600">
              <a:spcBef>
                <a:spcPts val="0"/>
              </a:spcBef>
              <a:defRPr sz="1200">
                <a:solidFill>
                  <a:schemeClr val="tx1"/>
                </a:solidFill>
                <a:latin typeface="Times New Roman"/>
                <a:ea typeface="ＭＳ Ｐゴシック"/>
              </a:defRPr>
            </a:lvl5pPr>
            <a:lvl6pPr marL="2514600" indent="-228600">
              <a:spcBef>
                <a:spcPts val="0"/>
              </a:spcBef>
              <a:spcAft>
                <a:spcPts val="0"/>
              </a:spcAft>
              <a:defRPr sz="1200">
                <a:solidFill>
                  <a:schemeClr val="tx1"/>
                </a:solidFill>
                <a:latin typeface="Times New Roman"/>
                <a:ea typeface="ＭＳ Ｐゴシック"/>
              </a:defRPr>
            </a:lvl6pPr>
            <a:lvl7pPr marL="2971800" indent="-228600">
              <a:spcBef>
                <a:spcPts val="0"/>
              </a:spcBef>
              <a:spcAft>
                <a:spcPts val="0"/>
              </a:spcAft>
              <a:defRPr sz="1200">
                <a:solidFill>
                  <a:schemeClr val="tx1"/>
                </a:solidFill>
                <a:latin typeface="Times New Roman"/>
                <a:ea typeface="ＭＳ Ｐゴシック"/>
              </a:defRPr>
            </a:lvl7pPr>
            <a:lvl8pPr marL="3429000" indent="-228600">
              <a:spcBef>
                <a:spcPts val="0"/>
              </a:spcBef>
              <a:spcAft>
                <a:spcPts val="0"/>
              </a:spcAft>
              <a:defRPr sz="1200">
                <a:solidFill>
                  <a:schemeClr val="tx1"/>
                </a:solidFill>
                <a:latin typeface="Times New Roman"/>
                <a:ea typeface="ＭＳ Ｐゴシック"/>
              </a:defRPr>
            </a:lvl8pPr>
            <a:lvl9pPr marL="3886200" indent="-228600">
              <a:spcBef>
                <a:spcPts val="0"/>
              </a:spcBef>
              <a:spcAft>
                <a:spcPts val="0"/>
              </a:spcAft>
              <a:defRPr sz="1200">
                <a:solidFill>
                  <a:schemeClr val="tx1"/>
                </a:solidFill>
                <a:latin typeface="Times New Roman"/>
                <a:ea typeface="ＭＳ Ｐゴシック"/>
              </a:defRPr>
            </a:lvl9pPr>
          </a:lstStyle>
          <a:p>
            <a:pPr marL="0" marR="0" lvl="0" indent="0" algn="r" defTabSz="914400" rtl="0">
              <a:lnSpc>
                <a:spcPct val="100000"/>
              </a:lnSpc>
              <a:spcBef>
                <a:spcPts val="0"/>
              </a:spcBef>
              <a:spcAft>
                <a:spcPts val="0"/>
              </a:spcAft>
              <a:buClrTx/>
              <a:buSzTx/>
              <a:buFontTx/>
              <a:buNone/>
              <a:defRPr/>
            </a:pPr>
            <a:fld id="{487E47FB-CF5D-6143-BBF1-D5E74A9A9B07}" type="slidenum">
              <a:rPr lang="fr-FR" sz="1200" b="0" i="0" u="none" strike="noStrike" cap="none" spc="0">
                <a:ln>
                  <a:noFill/>
                </a:ln>
                <a:solidFill>
                  <a:srgbClr val="000000"/>
                </a:solidFill>
                <a:latin typeface="Times New Roman"/>
                <a:ea typeface="ＭＳ Ｐゴシック"/>
                <a:cs typeface="Arial"/>
              </a:rPr>
              <a:t>34</a:t>
            </a:fld>
            <a:endParaRPr lang="fr-FR" sz="1200" b="0" i="0" u="none" strike="noStrike" cap="none" spc="0">
              <a:ln>
                <a:noFill/>
              </a:ln>
              <a:solidFill>
                <a:srgbClr val="000000"/>
              </a:solidFill>
              <a:latin typeface="Times New Roman"/>
              <a:ea typeface="ＭＳ Ｐゴシック"/>
              <a:cs typeface="+mn-cs"/>
            </a:endParaRPr>
          </a:p>
        </p:txBody>
      </p:sp>
      <p:sp>
        <p:nvSpPr>
          <p:cNvPr id="1033587503" name="Rectangle 2"/>
          <p:cNvSpPr>
            <a:spLocks noChangeArrowheads="1" noChangeAspect="1" noGrp="1" noRot="1" noTextEdit="1"/>
          </p:cNvSpPr>
          <p:nvPr>
            <p:ph type="sldImg"/>
          </p:nvPr>
        </p:nvSpPr>
        <p:spPr bwMode="auto">
          <a:ln/>
        </p:spPr>
      </p:sp>
      <p:sp>
        <p:nvSpPr>
          <p:cNvPr id="1768022181" name="Rectangle 3"/>
          <p:cNvSpPr>
            <a:spLocks noChangeArrowheads="1" noGrp="1"/>
          </p:cNvSpPr>
          <p:nvPr>
            <p:ph type="body" idx="1"/>
          </p:nvPr>
        </p:nvSpPr>
        <p:spPr bwMode="auto">
          <a:prstGeom prst="rect">
            <a:avLst/>
          </a:prstGeom>
          <a:noFill/>
          <a:ln/>
        </p:spPr>
        <p:txBody>
          <a:bodyPr/>
          <a:lstStyle/>
          <a:p>
            <a:pPr>
              <a:defRPr/>
            </a:pPr>
            <a:endParaRPr lang="de-DE">
              <a:latin typeface="Times New Roman"/>
              <a:ea typeface="ＭＳ Ｐゴシック"/>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15ABDBD-D1E3-5163-9A26-0C00577EBDE2}" type="slidenum">
              <a:rPr/>
              <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65D51227-387E-2E4B-8860-2BAAA15031E5}" type="slidenum">
              <a:rPr/>
              <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1E05874-9613-ACE0-085C-CF1E94EE7F18}" type="slidenum">
              <a:rPr/>
              <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0ACAD77-EFE8-2B89-9205-99249A4496E1}" type="slidenum">
              <a:rPr/>
              <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E71EE7C-7A0E-2E30-5666-2904D7A806FE}" type="slidenum">
              <a:rPr/>
              <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89F75EC4-A463-BD76-9E06-DC3502CE88FB}" type="slidenum">
              <a:rPr/>
              <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55239150" name="Rectangle 2"/>
          <p:cNvSpPr>
            <a:spLocks noChangeArrowheads="1" noChangeAspect="1" noGrp="1" noRot="1" noTextEdit="1"/>
          </p:cNvSpPr>
          <p:nvPr>
            <p:ph type="sldImg"/>
          </p:nvPr>
        </p:nvSpPr>
        <p:spPr bwMode="auto">
          <a:ln/>
        </p:spPr>
      </p:sp>
      <p:sp>
        <p:nvSpPr>
          <p:cNvPr id="2119515397" name="Rectangle 3"/>
          <p:cNvSpPr>
            <a:spLocks noChangeArrowheads="1" noGrp="1"/>
          </p:cNvSpPr>
          <p:nvPr>
            <p:ph type="body" idx="1"/>
          </p:nvPr>
        </p:nvSpPr>
        <p:spPr bwMode="auto">
          <a:prstGeom prst="rect">
            <a:avLst/>
          </a:prstGeom>
          <a:noFill/>
          <a:ln/>
        </p:spPr>
        <p:txBody>
          <a:bodyPr/>
          <a:lstStyle/>
          <a:p>
            <a:pPr>
              <a:defRPr/>
            </a:pPr>
            <a:endParaRPr lang="en-US">
              <a:ea typeface="ＭＳ Ｐゴシック"/>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EECE7CDE-9F11-4AEB-B4B5-5D1A5604D4F9}" type="slidenum">
              <a:rPr/>
              <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652DD18-E4C7-98F1-1D39-6695C58B90E5}" type="slidenum">
              <a:rPr/>
              <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1646493" name="Rectangle 2"/>
          <p:cNvSpPr>
            <a:spLocks noChangeArrowheads="1" noChangeAspect="1" noGrp="1" noRot="1" noTextEdit="1"/>
          </p:cNvSpPr>
          <p:nvPr>
            <p:ph type="sldImg"/>
          </p:nvPr>
        </p:nvSpPr>
        <p:spPr bwMode="auto">
          <a:ln/>
        </p:spPr>
      </p:sp>
      <p:sp>
        <p:nvSpPr>
          <p:cNvPr id="1013752899" name="Rectangle 3"/>
          <p:cNvSpPr>
            <a:spLocks noChangeArrowheads="1" noGrp="1"/>
          </p:cNvSpPr>
          <p:nvPr>
            <p:ph type="body" idx="1"/>
          </p:nvPr>
        </p:nvSpPr>
        <p:spPr bwMode="auto">
          <a:prstGeom prst="rect">
            <a:avLst/>
          </a:prstGeom>
          <a:noFill/>
          <a:ln/>
        </p:spPr>
        <p:txBody>
          <a:bodyPr/>
          <a:lstStyle/>
          <a:p>
            <a:pPr>
              <a:defRPr/>
            </a:pPr>
            <a:endParaRPr lang="fr-FR">
              <a:ea typeface="ＭＳ Ｐゴシック"/>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2E4ACA43-E185-CFBA-8A6F-B7343672CFB1}" type="slidenum">
              <a:rPr/>
              <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4936CFE3-9CF5-6ECF-3C45-AE6FF09E08B9}" type="slidenum">
              <a:rPr/>
              <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D322D44-71B8-0795-BEC0-80350EDB8338}" type="slidenum">
              <a:rPr/>
              <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C7A20C97-B9C3-AB2B-0EEE-850E190FA414}" type="slidenum">
              <a:rPr/>
              <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3106527F-E6BA-EFEB-38AB-83AA203EBF96}" type="slidenum">
              <a:rPr/>
              <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477825997" name="Espace réservé de l'image des diapositives 1"/>
          <p:cNvSpPr>
            <a:spLocks noChangeAspect="1" noGrp="1" noRot="1"/>
          </p:cNvSpPr>
          <p:nvPr>
            <p:ph type="sldImg"/>
          </p:nvPr>
        </p:nvSpPr>
        <p:spPr bwMode="auto"/>
      </p:sp>
      <p:sp>
        <p:nvSpPr>
          <p:cNvPr id="475770748" name="Espace réservé des notes 2"/>
          <p:cNvSpPr>
            <a:spLocks noGrp="1"/>
          </p:cNvSpPr>
          <p:nvPr>
            <p:ph type="body" idx="1"/>
          </p:nvPr>
        </p:nvSpPr>
        <p:spPr bwMode="auto"/>
        <p:txBody>
          <a:bodyPr/>
          <a:lstStyle/>
          <a:p>
            <a:pPr>
              <a:defRPr/>
            </a:pPr>
            <a:endParaRPr lang="fr-CH"/>
          </a:p>
        </p:txBody>
      </p:sp>
      <p:sp>
        <p:nvSpPr>
          <p:cNvPr id="396343295" name="Espace réservé du numéro de diapositive 3"/>
          <p:cNvSpPr>
            <a:spLocks noGrp="1"/>
          </p:cNvSpPr>
          <p:nvPr>
            <p:ph type="sldNum" sz="quarter" idx="10"/>
          </p:nvPr>
        </p:nvSpPr>
        <p:spPr bwMode="auto"/>
        <p:txBody>
          <a:bodyPr/>
          <a:lstStyle/>
          <a:p>
            <a:pPr marL="0" marR="0" lvl="0" indent="0" algn="r" defTabSz="914400" rtl="0">
              <a:lnSpc>
                <a:spcPct val="100000"/>
              </a:lnSpc>
              <a:spcBef>
                <a:spcPts val="0"/>
              </a:spcBef>
              <a:spcAft>
                <a:spcPts val="0"/>
              </a:spcAft>
              <a:buClrTx/>
              <a:buSzTx/>
              <a:buFontTx/>
              <a:buNone/>
              <a:defRPr/>
            </a:pPr>
            <a:fld id="{B5C3CE02-FEAB-1240-B18D-E5D1FD146132}" type="slidenum">
              <a:rPr lang="fr-FR" sz="1200" b="0" i="0" u="none" strike="noStrike" cap="none" spc="0">
                <a:ln>
                  <a:noFill/>
                </a:ln>
                <a:solidFill>
                  <a:prstClr val="black"/>
                </a:solidFill>
                <a:latin typeface="Calibri"/>
                <a:ea typeface="Arial"/>
                <a:cs typeface="Arial"/>
              </a:rPr>
              <a:t>50</a:t>
            </a:fld>
            <a:endParaRPr lang="fr-FR"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BAC4A93D-C93D-55A9-B10A-C7913BBD5D48}" type="slidenum">
              <a:rPr/>
              <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25670719" name="Espace réservé de l'image des diapositives 1"/>
          <p:cNvSpPr>
            <a:spLocks noChangeAspect="1" noGrp="1" noRot="1"/>
          </p:cNvSpPr>
          <p:nvPr>
            <p:ph type="sldImg"/>
          </p:nvPr>
        </p:nvSpPr>
        <p:spPr bwMode="auto"/>
      </p:sp>
      <p:sp>
        <p:nvSpPr>
          <p:cNvPr id="806544515" name="Espace réservé des notes 2"/>
          <p:cNvSpPr>
            <a:spLocks noGrp="1"/>
          </p:cNvSpPr>
          <p:nvPr>
            <p:ph type="body" idx="1"/>
          </p:nvPr>
        </p:nvSpPr>
        <p:spPr bwMode="auto"/>
        <p:txBody>
          <a:bodyPr/>
          <a:lstStyle/>
          <a:p>
            <a:pPr marL="274320" indent="-274320">
              <a:defRPr/>
            </a:pPr>
            <a:r>
              <a:rPr lang="fr-CH" sz="2000"/>
              <a:t>Le modèle </a:t>
            </a:r>
            <a:r>
              <a:rPr lang="fr-CH" sz="2000" b="1" i="1">
                <a:solidFill>
                  <a:schemeClr val="tx2"/>
                </a:solidFill>
              </a:rPr>
              <a:t>train </a:t>
            </a:r>
            <a:r>
              <a:rPr lang="fr-CH" sz="2000" b="1" i="1">
                <a:solidFill>
                  <a:schemeClr val="tx2"/>
                </a:solidFill>
              </a:rPr>
              <a:t>then</a:t>
            </a:r>
            <a:r>
              <a:rPr lang="fr-CH" sz="2000" b="1" i="1">
                <a:solidFill>
                  <a:schemeClr val="tx2"/>
                </a:solidFill>
              </a:rPr>
              <a:t> place</a:t>
            </a:r>
            <a:endParaRPr/>
          </a:p>
          <a:p>
            <a:pPr marL="274320" indent="-274320">
              <a:defRPr/>
            </a:pPr>
            <a:r>
              <a:rPr lang="fr-CH" sz="2000" b="1"/>
              <a:t>Ateliers protégés:</a:t>
            </a:r>
            <a:endParaRPr lang="fr-CH" sz="2000" b="1"/>
          </a:p>
          <a:p>
            <a:pPr marL="1017270" lvl="2" indent="-285750">
              <a:buClr>
                <a:schemeClr val="accent1">
                  <a:shade val="75000"/>
                </a:schemeClr>
              </a:buClr>
              <a:buFont typeface="Arial"/>
              <a:buChar char="•"/>
              <a:defRPr/>
            </a:pPr>
            <a:r>
              <a:rPr lang="fr-CH" sz="1800"/>
              <a:t> &lt; 5%  emploi compétitif </a:t>
            </a:r>
            <a:endParaRPr lang="fr-CH" sz="1800"/>
          </a:p>
          <a:p>
            <a:pPr marL="1017270" lvl="2" indent="-285750">
              <a:buClr>
                <a:schemeClr val="accent1">
                  <a:shade val="75000"/>
                </a:schemeClr>
              </a:buClr>
              <a:buFont typeface="Arial"/>
              <a:buChar char="•"/>
              <a:defRPr/>
            </a:pPr>
            <a:r>
              <a:rPr lang="fr-CH" sz="1800"/>
              <a:t>Effet «ghetto»</a:t>
            </a:r>
            <a:endParaRPr/>
          </a:p>
          <a:p>
            <a:pPr marL="1017270" lvl="2" indent="-285750">
              <a:buClr>
                <a:schemeClr val="accent1">
                  <a:shade val="75000"/>
                </a:schemeClr>
              </a:buClr>
              <a:buFont typeface="Arial"/>
              <a:buChar char="•"/>
              <a:defRPr/>
            </a:pPr>
            <a:r>
              <a:rPr lang="fr-CH" sz="1800"/>
              <a:t>Fréquent manque de collaboration avec les équipes de soins</a:t>
            </a:r>
            <a:endParaRPr/>
          </a:p>
          <a:p>
            <a:pPr marL="0" lvl="2">
              <a:buClr>
                <a:schemeClr val="accent1">
                  <a:shade val="75000"/>
                </a:schemeClr>
              </a:buClr>
              <a:defRPr/>
            </a:pPr>
            <a:r>
              <a:rPr lang="fr-CH" sz="2000" b="1"/>
              <a:t>Programmes de réhabilitation psychosociale </a:t>
            </a:r>
            <a:r>
              <a:rPr lang="fr-CH" sz="2000"/>
              <a:t>incluant l</a:t>
            </a:r>
            <a:r>
              <a:rPr lang="fr-CH" sz="2000"/>
              <a:t>’</a:t>
            </a:r>
            <a:r>
              <a:rPr lang="fr-CH" sz="2000"/>
              <a:t>entraînement des compétences </a:t>
            </a:r>
            <a:r>
              <a:rPr lang="fr-CH" sz="2000"/>
              <a:t>pré-professionnelles</a:t>
            </a:r>
            <a:r>
              <a:rPr lang="fr-CH" sz="2000"/>
              <a:t> et des emplois transitionnels</a:t>
            </a:r>
            <a:endParaRPr/>
          </a:p>
          <a:p>
            <a:pPr marL="1017270" lvl="2" indent="-285750">
              <a:buClr>
                <a:schemeClr val="accent1">
                  <a:shade val="75000"/>
                </a:schemeClr>
              </a:buClr>
              <a:buFont typeface="Arial"/>
              <a:buChar char="•"/>
              <a:defRPr/>
            </a:pPr>
            <a:r>
              <a:rPr lang="fr-CH" sz="1800"/>
              <a:t>Interventions de longue haleine, risquées pour la motivation</a:t>
            </a:r>
            <a:endParaRPr/>
          </a:p>
          <a:p>
            <a:pPr marL="1017270" lvl="2" indent="-285750">
              <a:buClr>
                <a:schemeClr val="accent1">
                  <a:shade val="75000"/>
                </a:schemeClr>
              </a:buClr>
              <a:buFont typeface="Arial"/>
              <a:buChar char="•"/>
              <a:defRPr/>
            </a:pPr>
            <a:r>
              <a:rPr lang="fr-CH" sz="1800"/>
              <a:t>Risque d</a:t>
            </a:r>
            <a:r>
              <a:rPr lang="fr-CH" sz="1800"/>
              <a:t>’</a:t>
            </a:r>
            <a:r>
              <a:rPr lang="fr-CH" sz="1800"/>
              <a:t>abandon avant l</a:t>
            </a:r>
            <a:r>
              <a:rPr lang="fr-CH" sz="1800"/>
              <a:t>’</a:t>
            </a:r>
            <a:r>
              <a:rPr lang="fr-CH" sz="1800"/>
              <a:t>étape du passage à l</a:t>
            </a:r>
            <a:r>
              <a:rPr lang="fr-CH" sz="1800"/>
              <a:t>’</a:t>
            </a:r>
            <a:r>
              <a:rPr lang="fr-CH" sz="1800"/>
              <a:t>emploi compétitif</a:t>
            </a:r>
            <a:endParaRPr/>
          </a:p>
          <a:p>
            <a:pPr marL="731520" marR="0" lvl="2" indent="0" algn="l" defTabSz="457200" rtl="0">
              <a:lnSpc>
                <a:spcPct val="100000"/>
              </a:lnSpc>
              <a:spcBef>
                <a:spcPts val="0"/>
              </a:spcBef>
              <a:spcAft>
                <a:spcPts val="0"/>
              </a:spcAft>
              <a:buClr>
                <a:schemeClr val="accent1">
                  <a:shade val="75000"/>
                </a:schemeClr>
              </a:buClr>
              <a:buSzTx/>
              <a:buFont typeface="Arial"/>
              <a:buNone/>
              <a:defRPr/>
            </a:pPr>
            <a:r>
              <a:rPr lang="fr-CH" sz="1800"/>
              <a:t>Société des services et du savoir </a:t>
            </a:r>
            <a:r>
              <a:rPr lang="fr-CH" sz="1800"/>
              <a:t> </a:t>
            </a:r>
            <a:r>
              <a:rPr lang="fr-CH" sz="1800"/>
              <a:t>capacité à travailler en commun et à communiquer, souplesse, polyvalence, adaptabilité, ....</a:t>
            </a:r>
            <a:endParaRPr/>
          </a:p>
          <a:p>
            <a:pPr marL="0" indent="0">
              <a:buNone/>
              <a:defRPr/>
            </a:pPr>
            <a:r>
              <a:rPr lang="fr-CH" sz="2400">
                <a:cs typeface="Arial"/>
              </a:rPr>
              <a:t>Relations positives:</a:t>
            </a:r>
            <a:endParaRPr/>
          </a:p>
          <a:p>
            <a:pPr lvl="1">
              <a:buFont typeface="Arial"/>
              <a:buChar char="•"/>
              <a:defRPr/>
            </a:pPr>
            <a:r>
              <a:rPr lang="fr-CH" sz="2100">
                <a:cs typeface="Arial"/>
              </a:rPr>
              <a:t>source de stabilité et d’indépendance économique</a:t>
            </a:r>
            <a:endParaRPr/>
          </a:p>
          <a:p>
            <a:pPr lvl="1">
              <a:buFont typeface="Arial"/>
              <a:buChar char="•"/>
              <a:defRPr/>
            </a:pPr>
            <a:r>
              <a:rPr lang="fr-CH" sz="2100">
                <a:cs typeface="Arial"/>
              </a:rPr>
              <a:t>Source d’identité, de satisfaction et de réalisation personnelle</a:t>
            </a:r>
            <a:endParaRPr/>
          </a:p>
          <a:p>
            <a:pPr lvl="1">
              <a:buFont typeface="Arial"/>
              <a:buChar char="•"/>
              <a:defRPr/>
            </a:pPr>
            <a:r>
              <a:rPr lang="fr-CH" sz="2100">
                <a:cs typeface="Arial"/>
              </a:rPr>
              <a:t>facteur déterminant de l’inclusion sociale</a:t>
            </a:r>
            <a:endParaRPr/>
          </a:p>
          <a:p>
            <a:pPr lvl="1">
              <a:buFont typeface="Arial"/>
              <a:buChar char="•"/>
              <a:defRPr/>
            </a:pPr>
            <a:r>
              <a:rPr lang="fr-CH" sz="2100">
                <a:cs typeface="Arial"/>
              </a:rPr>
              <a:t>permet de développer des compétences, un sentiment d’efficacité personnelle et de contrôle sur sa vie, une reconnaissance de ses capacités et de sa contribution, un sentiment d’appartenance et un renforcement du réseau social</a:t>
            </a:r>
            <a:endParaRPr/>
          </a:p>
          <a:p>
            <a:pPr marL="731520" marR="0" lvl="2" indent="0" algn="l" defTabSz="457200" rtl="0">
              <a:lnSpc>
                <a:spcPct val="100000"/>
              </a:lnSpc>
              <a:spcBef>
                <a:spcPts val="0"/>
              </a:spcBef>
              <a:spcAft>
                <a:spcPts val="0"/>
              </a:spcAft>
              <a:buClr>
                <a:schemeClr val="accent1">
                  <a:shade val="75000"/>
                </a:schemeClr>
              </a:buClr>
              <a:buSzTx/>
              <a:buFont typeface="Arial"/>
              <a:buNone/>
              <a:defRPr/>
            </a:pPr>
            <a:endParaRPr lang="fr-CH" sz="1800"/>
          </a:p>
          <a:p>
            <a:pPr marL="731520" lvl="2" indent="0">
              <a:buClr>
                <a:schemeClr val="accent1">
                  <a:shade val="75000"/>
                </a:schemeClr>
              </a:buClr>
              <a:buFont typeface="Arial"/>
              <a:buNone/>
              <a:defRPr/>
            </a:pPr>
            <a:endParaRPr lang="fr-CH" sz="1800"/>
          </a:p>
        </p:txBody>
      </p:sp>
      <p:sp>
        <p:nvSpPr>
          <p:cNvPr id="682804825" name="Espace réservé du numéro de diapositive 3"/>
          <p:cNvSpPr>
            <a:spLocks noGrp="1"/>
          </p:cNvSpPr>
          <p:nvPr>
            <p:ph type="sldNum" sz="quarter" idx="5"/>
          </p:nvPr>
        </p:nvSpPr>
        <p:spPr bwMode="auto"/>
        <p:txBody>
          <a:bodyPr/>
          <a:lstStyle/>
          <a:p>
            <a:pPr marL="0" marR="0" lvl="0" indent="0" algn="r" defTabSz="914400" rtl="0">
              <a:lnSpc>
                <a:spcPct val="100000"/>
              </a:lnSpc>
              <a:spcBef>
                <a:spcPts val="0"/>
              </a:spcBef>
              <a:spcAft>
                <a:spcPts val="0"/>
              </a:spcAft>
              <a:buClrTx/>
              <a:buSzTx/>
              <a:buFontTx/>
              <a:buNone/>
              <a:defRPr/>
            </a:pPr>
            <a:fld id="{B5C3CE02-FEAB-1240-B18D-E5D1FD146132}" type="slidenum">
              <a:rPr lang="fr-FR" sz="1200" b="0" i="0" u="none" strike="noStrike" cap="none" spc="0">
                <a:ln>
                  <a:noFill/>
                </a:ln>
                <a:solidFill>
                  <a:prstClr val="black"/>
                </a:solidFill>
                <a:latin typeface="Calibri"/>
                <a:ea typeface="Arial"/>
                <a:cs typeface="Arial"/>
              </a:rPr>
              <a:t>52</a:t>
            </a:fld>
            <a:endParaRPr lang="fr-FR"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45730815" name="Rectangle 7"/>
          <p:cNvSpPr>
            <a:spLocks noChangeArrowheads="1" noGrp="1"/>
          </p:cNvSpPr>
          <p:nvPr>
            <p:ph type="sldNum" sz="quarter" idx="5"/>
          </p:nvPr>
        </p:nvSpPr>
        <p:spPr bwMode="auto">
          <a:prstGeom prst="rect">
            <a:avLst/>
          </a:prstGeom>
          <a:noFill/>
          <a:ln/>
        </p:spPr>
        <p:txBody>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marL="0" marR="0" lvl="0" indent="0" algn="r" defTabSz="457200" rtl="0">
              <a:lnSpc>
                <a:spcPct val="100000"/>
              </a:lnSpc>
              <a:spcBef>
                <a:spcPts val="0"/>
              </a:spcBef>
              <a:spcAft>
                <a:spcPts val="0"/>
              </a:spcAft>
              <a:buClrTx/>
              <a:buSzTx/>
              <a:buFontTx/>
              <a:buNone/>
              <a:defRPr/>
            </a:pPr>
            <a:fld id="{DA71AB48-19C7-C241-B31E-CD35E9E8AA9F}" type="slidenum">
              <a:rPr lang="fr-FR" sz="1200" b="0" i="0" u="none" strike="noStrike" cap="none" spc="0">
                <a:ln>
                  <a:noFill/>
                </a:ln>
                <a:solidFill>
                  <a:prstClr val="black"/>
                </a:solidFill>
                <a:latin typeface="Arial"/>
                <a:ea typeface="ＭＳ Ｐゴシック"/>
              </a:rPr>
              <a:t>53</a:t>
            </a:fld>
            <a:endParaRPr lang="fr-FR" sz="1200" b="0" i="0" u="none" strike="noStrike" cap="none" spc="0">
              <a:ln>
                <a:noFill/>
              </a:ln>
              <a:solidFill>
                <a:prstClr val="black"/>
              </a:solidFill>
              <a:latin typeface="Arial"/>
              <a:ea typeface="ＭＳ Ｐゴシック"/>
            </a:endParaRPr>
          </a:p>
        </p:txBody>
      </p:sp>
      <p:sp>
        <p:nvSpPr>
          <p:cNvPr id="1477154424" name="Rectangle 7"/>
          <p:cNvSpPr txBox="1">
            <a:spLocks noChangeArrowheads="1" noGrp="1"/>
          </p:cNvSpPr>
          <p:nvPr/>
        </p:nvSpPr>
        <p:spPr bwMode="auto">
          <a:xfrm>
            <a:off x="3884613" y="8685213"/>
            <a:ext cx="2971800" cy="457200"/>
          </a:xfrm>
          <a:prstGeom prst="rect">
            <a:avLst/>
          </a:prstGeom>
          <a:noFill/>
          <a:ln>
            <a:noFill/>
          </a:ln>
        </p:spPr>
        <p:txBody>
          <a:bodyPr lIns="91431" tIns="45716" rIns="91431" bIns="45716" anchor="b"/>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marL="0" marR="0" lvl="0" indent="0" algn="r" defTabSz="457200" rtl="0">
              <a:lnSpc>
                <a:spcPct val="100000"/>
              </a:lnSpc>
              <a:spcBef>
                <a:spcPts val="0"/>
              </a:spcBef>
              <a:spcAft>
                <a:spcPts val="0"/>
              </a:spcAft>
              <a:buClrTx/>
              <a:buSzTx/>
              <a:buFontTx/>
              <a:buNone/>
              <a:defRPr/>
            </a:pPr>
            <a:fld id="{9663F4EB-B4AF-FA4B-9085-645AB0341DC0}" type="slidenum">
              <a:rPr lang="fr-FR" sz="1200" b="0" i="0" u="none" strike="noStrike" cap="none" spc="0">
                <a:ln>
                  <a:noFill/>
                </a:ln>
                <a:solidFill>
                  <a:prstClr val="black"/>
                </a:solidFill>
                <a:latin typeface="Arial"/>
                <a:ea typeface="ＭＳ Ｐゴシック"/>
              </a:rPr>
              <a:t>53</a:t>
            </a:fld>
            <a:endParaRPr lang="fr-FR" sz="1200" b="0" i="0" u="none" strike="noStrike" cap="none" spc="0">
              <a:ln>
                <a:noFill/>
              </a:ln>
              <a:solidFill>
                <a:prstClr val="black"/>
              </a:solidFill>
              <a:latin typeface="Arial"/>
              <a:ea typeface="ＭＳ Ｐゴシック"/>
            </a:endParaRPr>
          </a:p>
        </p:txBody>
      </p:sp>
      <p:sp>
        <p:nvSpPr>
          <p:cNvPr id="472179944" name="Rectangle 2"/>
          <p:cNvSpPr>
            <a:spLocks noChangeArrowheads="1" noChangeAspect="1" noGrp="1" noRot="1" noTextEdit="1"/>
          </p:cNvSpPr>
          <p:nvPr>
            <p:ph type="sldImg"/>
          </p:nvPr>
        </p:nvSpPr>
        <p:spPr bwMode="auto">
          <a:ln/>
        </p:spPr>
      </p:sp>
      <p:sp>
        <p:nvSpPr>
          <p:cNvPr id="649275579" name="Rectangle 3"/>
          <p:cNvSpPr>
            <a:spLocks noChangeArrowheads="1" noGrp="1"/>
          </p:cNvSpPr>
          <p:nvPr>
            <p:ph type="body" idx="1"/>
          </p:nvPr>
        </p:nvSpPr>
        <p:spPr bwMode="auto">
          <a:prstGeom prst="rect">
            <a:avLst/>
          </a:prstGeom>
          <a:noFill/>
          <a:ln/>
        </p:spPr>
        <p:txBody>
          <a:bodyPr/>
          <a:lstStyle/>
          <a:p>
            <a:pPr>
              <a:defRPr/>
            </a:pPr>
            <a:r>
              <a:rPr lang="fr-CH"/>
              <a:t>Le manque d’expérience professionnelle récente est bien corrélé avec la difficulté d’accès à l’emploi</a:t>
            </a:r>
            <a:endParaRPr/>
          </a:p>
          <a:p>
            <a:pPr>
              <a:defRPr/>
            </a:pPr>
            <a:r>
              <a:rPr lang="fr-CH"/>
              <a:t>Les efforts concrets d’une personne et les stratégies qu’elle met en œuvre pour trouver un emploi sont des facteurs significatifs de l’accès à l’emploi, mais ils nécessitent un sentiment de contrôle et de confiance en soi pas forcément mobilisable avec une atteinte psychique</a:t>
            </a:r>
            <a:endParaRPr/>
          </a:p>
          <a:p>
            <a:pPr>
              <a:defRPr/>
            </a:pPr>
            <a:r>
              <a:rPr lang="fr-CH"/>
              <a:t>Associés à la maladie </a:t>
            </a:r>
            <a:endParaRPr/>
          </a:p>
          <a:p>
            <a:pPr>
              <a:defRPr/>
            </a:pPr>
            <a:r>
              <a:rPr lang="fr-CH"/>
              <a:t>symptômes, médication, fatigabilité, troubles cognitifs, etc.</a:t>
            </a:r>
            <a:endParaRPr/>
          </a:p>
          <a:p>
            <a:pPr>
              <a:defRPr/>
            </a:pPr>
            <a:r>
              <a:rPr lang="fr-CH"/>
              <a:t>Associés à l’expérience et aux compétences professionnelles </a:t>
            </a:r>
            <a:endParaRPr/>
          </a:p>
          <a:p>
            <a:pPr>
              <a:defRPr/>
            </a:pPr>
            <a:r>
              <a:rPr lang="fr-CH"/>
              <a:t>perte ou obsolescence des compétences professionnelle, voire non-acquisition du fait de l’apparition précoce des troubles, CV « à trous », carence de formation continue, etc.</a:t>
            </a:r>
            <a:endParaRPr/>
          </a:p>
          <a:p>
            <a:pPr>
              <a:defRPr/>
            </a:pPr>
            <a:r>
              <a:rPr lang="fr-CH"/>
              <a:t>Associés à la perception de soi, aux craintes et à la motivation</a:t>
            </a:r>
            <a:endParaRPr/>
          </a:p>
          <a:p>
            <a:pPr>
              <a:defRPr/>
            </a:pPr>
            <a:r>
              <a:rPr lang="fr-CH"/>
              <a:t>perte de confiance en soi, auto-stigmatisation, sentiment d’illégitimité, perte du sentiment d’efficacité personnel, perte de compétences relationnelles, etc. </a:t>
            </a:r>
            <a:endParaRPr/>
          </a:p>
          <a:p>
            <a:pPr>
              <a:defRPr/>
            </a:pPr>
            <a:endParaRPr lang="fr-F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06895409" name="Espace réservé de l'image des diapositives 1"/>
          <p:cNvSpPr>
            <a:spLocks noChangeAspect="1" noGrp="1" noRot="1"/>
          </p:cNvSpPr>
          <p:nvPr>
            <p:ph type="sldImg"/>
          </p:nvPr>
        </p:nvSpPr>
        <p:spPr bwMode="auto"/>
      </p:sp>
      <p:sp>
        <p:nvSpPr>
          <p:cNvPr id="406034187" name="Espace réservé des notes 2"/>
          <p:cNvSpPr>
            <a:spLocks noGrp="1"/>
          </p:cNvSpPr>
          <p:nvPr>
            <p:ph type="body" idx="1"/>
          </p:nvPr>
        </p:nvSpPr>
        <p:spPr bwMode="auto"/>
        <p:txBody>
          <a:bodyPr/>
          <a:lstStyle/>
          <a:p>
            <a:pPr>
              <a:defRPr/>
            </a:pPr>
            <a:r>
              <a:rPr lang="fr-CH"/>
              <a:t>Les besoins particuliers peuvent se manifester en terme d’intensité de l’accompagnement, de la part faite avec ou pour</a:t>
            </a:r>
            <a:endParaRPr/>
          </a:p>
          <a:p>
            <a:pPr>
              <a:defRPr/>
            </a:pPr>
            <a:r>
              <a:rPr lang="fr-CH"/>
              <a:t>Tout cela est chronophage et coûte cher…</a:t>
            </a:r>
            <a:endParaRPr/>
          </a:p>
        </p:txBody>
      </p:sp>
      <p:sp>
        <p:nvSpPr>
          <p:cNvPr id="495071261" name="Espace réservé du numéro de diapositive 3"/>
          <p:cNvSpPr>
            <a:spLocks noGrp="1"/>
          </p:cNvSpPr>
          <p:nvPr>
            <p:ph type="sldNum" sz="quarter" idx="5"/>
          </p:nvPr>
        </p:nvSpPr>
        <p:spPr bwMode="auto"/>
        <p:txBody>
          <a:bodyPr/>
          <a:lstStyle/>
          <a:p>
            <a:pPr marL="0" marR="0" lvl="0" indent="0" algn="r" defTabSz="914400" rtl="0">
              <a:lnSpc>
                <a:spcPct val="100000"/>
              </a:lnSpc>
              <a:spcBef>
                <a:spcPts val="0"/>
              </a:spcBef>
              <a:spcAft>
                <a:spcPts val="0"/>
              </a:spcAft>
              <a:buClrTx/>
              <a:buSzTx/>
              <a:buFontTx/>
              <a:buNone/>
              <a:defRPr/>
            </a:pPr>
            <a:fld id="{B5C3CE02-FEAB-1240-B18D-E5D1FD146132}" type="slidenum">
              <a:rPr lang="fr-FR" sz="1200" b="0" i="0" u="none" strike="noStrike" cap="none" spc="0">
                <a:ln>
                  <a:noFill/>
                </a:ln>
                <a:solidFill>
                  <a:prstClr val="black"/>
                </a:solidFill>
                <a:latin typeface="Calibri"/>
                <a:ea typeface="Arial"/>
                <a:cs typeface="Arial"/>
              </a:rPr>
              <a:t>54</a:t>
            </a:fld>
            <a:endParaRPr lang="fr-FR"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61183635" name="Espace réservé de l'image des diapositives 1"/>
          <p:cNvSpPr>
            <a:spLocks noChangeAspect="1" noGrp="1" noRot="1"/>
          </p:cNvSpPr>
          <p:nvPr>
            <p:ph type="sldImg"/>
          </p:nvPr>
        </p:nvSpPr>
        <p:spPr bwMode="auto"/>
      </p:sp>
      <p:sp>
        <p:nvSpPr>
          <p:cNvPr id="577666124" name="Espace réservé des notes 2"/>
          <p:cNvSpPr>
            <a:spLocks noGrp="1"/>
          </p:cNvSpPr>
          <p:nvPr>
            <p:ph type="body" idx="1"/>
          </p:nvPr>
        </p:nvSpPr>
        <p:spPr bwMode="auto"/>
        <p:txBody>
          <a:bodyPr/>
          <a:lstStyle/>
          <a:p>
            <a:pPr>
              <a:defRPr/>
            </a:pPr>
            <a:r>
              <a:rPr lang="fr-CH"/>
              <a:t>Les besoins particuliers peuvent se manifester en terme d’intensité de l’accompagnement, de la part faite avec ou pour</a:t>
            </a:r>
            <a:endParaRPr/>
          </a:p>
          <a:p>
            <a:pPr>
              <a:defRPr/>
            </a:pPr>
            <a:r>
              <a:rPr lang="fr-CH"/>
              <a:t>Tout cela est chronophage et coûte cher…</a:t>
            </a:r>
            <a:endParaRPr/>
          </a:p>
        </p:txBody>
      </p:sp>
      <p:sp>
        <p:nvSpPr>
          <p:cNvPr id="1566649060" name="Espace réservé du numéro de diapositive 3"/>
          <p:cNvSpPr>
            <a:spLocks noGrp="1"/>
          </p:cNvSpPr>
          <p:nvPr>
            <p:ph type="sldNum" sz="quarter" idx="5"/>
          </p:nvPr>
        </p:nvSpPr>
        <p:spPr bwMode="auto"/>
        <p:txBody>
          <a:bodyPr/>
          <a:lstStyle/>
          <a:p>
            <a:pPr marL="0" marR="0" lvl="0" indent="0" algn="r" defTabSz="914400" rtl="0">
              <a:lnSpc>
                <a:spcPct val="100000"/>
              </a:lnSpc>
              <a:spcBef>
                <a:spcPts val="0"/>
              </a:spcBef>
              <a:spcAft>
                <a:spcPts val="0"/>
              </a:spcAft>
              <a:buClrTx/>
              <a:buSzTx/>
              <a:buFontTx/>
              <a:buNone/>
              <a:defRPr/>
            </a:pPr>
            <a:fld id="{B5C3CE02-FEAB-1240-B18D-E5D1FD146132}" type="slidenum">
              <a:rPr lang="fr-FR" sz="1200" b="0" i="0" u="none" strike="noStrike" cap="none" spc="0">
                <a:ln>
                  <a:noFill/>
                </a:ln>
                <a:solidFill>
                  <a:prstClr val="black"/>
                </a:solidFill>
                <a:latin typeface="Calibri"/>
                <a:ea typeface="Arial"/>
                <a:cs typeface="Arial"/>
              </a:rPr>
              <a:t>55</a:t>
            </a:fld>
            <a:endParaRPr lang="fr-FR"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399139009" name="Rectangle 7"/>
          <p:cNvSpPr>
            <a:spLocks noChangeArrowheads="1" noGrp="1"/>
          </p:cNvSpPr>
          <p:nvPr>
            <p:ph type="sldNum" sz="quarter" idx="5"/>
          </p:nvPr>
        </p:nvSpPr>
        <p:spPr bwMode="auto">
          <a:prstGeom prst="rect">
            <a:avLst/>
          </a:prstGeom>
          <a:noFill/>
          <a:ln/>
        </p:spPr>
        <p:txBody>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marL="0" marR="0" lvl="0" indent="0" algn="r" defTabSz="914400" rtl="0">
              <a:lnSpc>
                <a:spcPct val="100000"/>
              </a:lnSpc>
              <a:spcBef>
                <a:spcPts val="0"/>
              </a:spcBef>
              <a:spcAft>
                <a:spcPts val="0"/>
              </a:spcAft>
              <a:buClrTx/>
              <a:buSzTx/>
              <a:buFontTx/>
              <a:buNone/>
              <a:defRPr/>
            </a:pPr>
            <a:fld id="{EE48DEF7-8CAE-1E47-98BC-005E0391FB2D}" type="slidenum">
              <a:rPr lang="fr-FR" sz="1200" b="0" i="0" u="none" strike="noStrike" cap="none" spc="0">
                <a:ln>
                  <a:noFill/>
                </a:ln>
                <a:solidFill>
                  <a:prstClr val="black"/>
                </a:solidFill>
                <a:latin typeface="Arial"/>
                <a:ea typeface="ＭＳ Ｐゴシック"/>
              </a:rPr>
              <a:t>56</a:t>
            </a:fld>
            <a:endParaRPr lang="fr-FR" sz="1200" b="0" i="0" u="none" strike="noStrike" cap="none" spc="0">
              <a:ln>
                <a:noFill/>
              </a:ln>
              <a:solidFill>
                <a:prstClr val="black"/>
              </a:solidFill>
              <a:latin typeface="Arial"/>
              <a:ea typeface="ＭＳ Ｐゴシック"/>
            </a:endParaRPr>
          </a:p>
        </p:txBody>
      </p:sp>
      <p:sp>
        <p:nvSpPr>
          <p:cNvPr id="1588024294" name="Rectangle 7"/>
          <p:cNvSpPr txBox="1">
            <a:spLocks noChangeArrowheads="1" noGrp="1"/>
          </p:cNvSpPr>
          <p:nvPr/>
        </p:nvSpPr>
        <p:spPr bwMode="auto">
          <a:xfrm>
            <a:off x="3884613" y="8685213"/>
            <a:ext cx="2971800" cy="457200"/>
          </a:xfrm>
          <a:prstGeom prst="rect">
            <a:avLst/>
          </a:prstGeom>
          <a:noFill/>
          <a:ln>
            <a:noFill/>
          </a:ln>
        </p:spPr>
        <p:txBody>
          <a:bodyPr lIns="91431" tIns="45716" rIns="91431" bIns="45716" anchor="b"/>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marL="0" marR="0" lvl="0" indent="0" algn="r" defTabSz="914400" rtl="0">
              <a:lnSpc>
                <a:spcPct val="100000"/>
              </a:lnSpc>
              <a:spcBef>
                <a:spcPts val="0"/>
              </a:spcBef>
              <a:spcAft>
                <a:spcPts val="0"/>
              </a:spcAft>
              <a:buClrTx/>
              <a:buSzTx/>
              <a:buFontTx/>
              <a:buNone/>
              <a:defRPr/>
            </a:pPr>
            <a:fld id="{5847FE00-26DB-504A-9415-5C4C34326B13}" type="slidenum">
              <a:rPr lang="fr-FR" sz="1200" b="0" i="0" u="none" strike="noStrike" cap="none" spc="0">
                <a:ln>
                  <a:noFill/>
                </a:ln>
                <a:solidFill>
                  <a:prstClr val="black"/>
                </a:solidFill>
                <a:latin typeface="Arial"/>
                <a:ea typeface="ＭＳ Ｐゴシック"/>
              </a:rPr>
              <a:t>56</a:t>
            </a:fld>
            <a:endParaRPr lang="fr-FR" sz="1200" b="0" i="0" u="none" strike="noStrike" cap="none" spc="0">
              <a:ln>
                <a:noFill/>
              </a:ln>
              <a:solidFill>
                <a:prstClr val="black"/>
              </a:solidFill>
              <a:latin typeface="Arial"/>
              <a:ea typeface="ＭＳ Ｐゴシック"/>
            </a:endParaRPr>
          </a:p>
        </p:txBody>
      </p:sp>
      <p:sp>
        <p:nvSpPr>
          <p:cNvPr id="1575994119" name="Rectangle 2"/>
          <p:cNvSpPr>
            <a:spLocks noChangeArrowheads="1" noChangeAspect="1" noGrp="1" noRot="1" noTextEdit="1"/>
          </p:cNvSpPr>
          <p:nvPr>
            <p:ph type="sldImg"/>
          </p:nvPr>
        </p:nvSpPr>
        <p:spPr bwMode="auto">
          <a:ln/>
        </p:spPr>
      </p:sp>
      <p:sp>
        <p:nvSpPr>
          <p:cNvPr id="1534006949" name="Rectangle 3"/>
          <p:cNvSpPr>
            <a:spLocks noChangeArrowheads="1" noGrp="1"/>
          </p:cNvSpPr>
          <p:nvPr>
            <p:ph type="body" idx="1"/>
          </p:nvPr>
        </p:nvSpPr>
        <p:spPr bwMode="auto">
          <a:prstGeom prst="rect">
            <a:avLst/>
          </a:prstGeom>
          <a:noFill/>
          <a:ln/>
        </p:spPr>
        <p:txBody>
          <a:bodyPr/>
          <a:lstStyle/>
          <a:p>
            <a:pPr>
              <a:defRPr/>
            </a:pPr>
            <a:r>
              <a:rPr lang="fr-FR"/>
              <a:t>EIDP:</a:t>
            </a:r>
            <a:r>
              <a:rPr lang="fr-FR"/>
              <a:t> </a:t>
            </a:r>
            <a:r>
              <a:rPr lang="fr-CH" sz="1200"/>
              <a:t>programme de recherche en matière de réinsertion professionnelle</a:t>
            </a:r>
            <a:endParaRPr lang="fr-F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24530189" name="Rectangle 7"/>
          <p:cNvSpPr>
            <a:spLocks noChangeArrowheads="1" noGrp="1"/>
          </p:cNvSpPr>
          <p:nvPr>
            <p:ph type="sldNum" sz="quarter" idx="5"/>
          </p:nvPr>
        </p:nvSpPr>
        <p:spPr bwMode="auto">
          <a:prstGeom prst="rect">
            <a:avLst/>
          </a:prstGeom>
          <a:noFill/>
          <a:ln/>
        </p:spPr>
        <p:txBody>
          <a:bodyPr/>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marL="0" marR="0" lvl="0" indent="0" algn="r" defTabSz="914400" rtl="0">
              <a:lnSpc>
                <a:spcPct val="100000"/>
              </a:lnSpc>
              <a:spcBef>
                <a:spcPts val="0"/>
              </a:spcBef>
              <a:spcAft>
                <a:spcPts val="0"/>
              </a:spcAft>
              <a:buClrTx/>
              <a:buSzTx/>
              <a:buFontTx/>
              <a:buNone/>
              <a:defRPr/>
            </a:pPr>
            <a:fld id="{EE48DEF7-8CAE-1E47-98BC-005E0391FB2D}" type="slidenum">
              <a:rPr lang="fr-FR" sz="1200" b="0" i="0" u="none" strike="noStrike" cap="none" spc="0">
                <a:ln>
                  <a:noFill/>
                </a:ln>
                <a:solidFill>
                  <a:prstClr val="black"/>
                </a:solidFill>
                <a:latin typeface="Arial"/>
                <a:ea typeface="ＭＳ Ｐゴシック"/>
              </a:rPr>
              <a:t>57</a:t>
            </a:fld>
            <a:endParaRPr lang="fr-FR" sz="1200" b="0" i="0" u="none" strike="noStrike" cap="none" spc="0">
              <a:ln>
                <a:noFill/>
              </a:ln>
              <a:solidFill>
                <a:prstClr val="black"/>
              </a:solidFill>
              <a:latin typeface="Arial"/>
              <a:ea typeface="ＭＳ Ｐゴシック"/>
            </a:endParaRPr>
          </a:p>
        </p:txBody>
      </p:sp>
      <p:sp>
        <p:nvSpPr>
          <p:cNvPr id="579846899" name="Rectangle 7"/>
          <p:cNvSpPr txBox="1">
            <a:spLocks noChangeArrowheads="1" noGrp="1"/>
          </p:cNvSpPr>
          <p:nvPr/>
        </p:nvSpPr>
        <p:spPr bwMode="auto">
          <a:xfrm>
            <a:off x="3884613" y="8685213"/>
            <a:ext cx="2971800" cy="457200"/>
          </a:xfrm>
          <a:prstGeom prst="rect">
            <a:avLst/>
          </a:prstGeom>
          <a:noFill/>
          <a:ln>
            <a:noFill/>
          </a:ln>
        </p:spPr>
        <p:txBody>
          <a:bodyPr lIns="91431" tIns="45716" rIns="91431" bIns="45716" anchor="b"/>
          <a:lstStyle>
            <a:lvl1pPr>
              <a:defRPr sz="2400">
                <a:solidFill>
                  <a:schemeClr val="tx1"/>
                </a:solidFill>
                <a:latin typeface="Arial"/>
                <a:ea typeface="ＭＳ Ｐゴシック"/>
                <a:cs typeface="ＭＳ Ｐゴシック"/>
              </a:defRPr>
            </a:lvl1pPr>
            <a:lvl2pPr marL="742950" indent="-285750">
              <a:defRPr sz="2400">
                <a:solidFill>
                  <a:schemeClr val="tx1"/>
                </a:solidFill>
                <a:latin typeface="Arial"/>
                <a:ea typeface="ＭＳ Ｐゴシック"/>
              </a:defRPr>
            </a:lvl2pPr>
            <a:lvl3pPr marL="1143000" indent="-228600">
              <a:defRPr sz="2400">
                <a:solidFill>
                  <a:schemeClr val="tx1"/>
                </a:solidFill>
                <a:latin typeface="Arial"/>
                <a:ea typeface="ＭＳ Ｐゴシック"/>
              </a:defRPr>
            </a:lvl3pPr>
            <a:lvl4pPr marL="1600200" indent="-228600">
              <a:defRPr sz="2400">
                <a:solidFill>
                  <a:schemeClr val="tx1"/>
                </a:solidFill>
                <a:latin typeface="Arial"/>
                <a:ea typeface="ＭＳ Ｐゴシック"/>
              </a:defRPr>
            </a:lvl4pPr>
            <a:lvl5pPr marL="2057400" indent="-228600">
              <a:defRPr sz="2400">
                <a:solidFill>
                  <a:schemeClr val="tx1"/>
                </a:solidFill>
                <a:latin typeface="Arial"/>
                <a:ea typeface="ＭＳ Ｐゴシック"/>
              </a:defRPr>
            </a:lvl5pPr>
            <a:lvl6pPr marL="2514600" indent="-228600">
              <a:spcBef>
                <a:spcPts val="0"/>
              </a:spcBef>
              <a:spcAft>
                <a:spcPts val="0"/>
              </a:spcAft>
              <a:defRPr sz="2400">
                <a:solidFill>
                  <a:schemeClr val="tx1"/>
                </a:solidFill>
                <a:latin typeface="Arial"/>
                <a:ea typeface="ＭＳ Ｐゴシック"/>
              </a:defRPr>
            </a:lvl6pPr>
            <a:lvl7pPr marL="2971800" indent="-228600">
              <a:spcBef>
                <a:spcPts val="0"/>
              </a:spcBef>
              <a:spcAft>
                <a:spcPts val="0"/>
              </a:spcAft>
              <a:defRPr sz="2400">
                <a:solidFill>
                  <a:schemeClr val="tx1"/>
                </a:solidFill>
                <a:latin typeface="Arial"/>
                <a:ea typeface="ＭＳ Ｐゴシック"/>
              </a:defRPr>
            </a:lvl7pPr>
            <a:lvl8pPr marL="3429000" indent="-228600">
              <a:spcBef>
                <a:spcPts val="0"/>
              </a:spcBef>
              <a:spcAft>
                <a:spcPts val="0"/>
              </a:spcAft>
              <a:defRPr sz="2400">
                <a:solidFill>
                  <a:schemeClr val="tx1"/>
                </a:solidFill>
                <a:latin typeface="Arial"/>
                <a:ea typeface="ＭＳ Ｐゴシック"/>
              </a:defRPr>
            </a:lvl8pPr>
            <a:lvl9pPr marL="3886200" indent="-228600">
              <a:spcBef>
                <a:spcPts val="0"/>
              </a:spcBef>
              <a:spcAft>
                <a:spcPts val="0"/>
              </a:spcAft>
              <a:defRPr sz="2400">
                <a:solidFill>
                  <a:schemeClr val="tx1"/>
                </a:solidFill>
                <a:latin typeface="Arial"/>
                <a:ea typeface="ＭＳ Ｐゴシック"/>
              </a:defRPr>
            </a:lvl9pPr>
          </a:lstStyle>
          <a:p>
            <a:pPr marL="0" marR="0" lvl="0" indent="0" algn="r" defTabSz="914400" rtl="0">
              <a:lnSpc>
                <a:spcPct val="100000"/>
              </a:lnSpc>
              <a:spcBef>
                <a:spcPts val="0"/>
              </a:spcBef>
              <a:spcAft>
                <a:spcPts val="0"/>
              </a:spcAft>
              <a:buClrTx/>
              <a:buSzTx/>
              <a:buFontTx/>
              <a:buNone/>
              <a:defRPr/>
            </a:pPr>
            <a:fld id="{5847FE00-26DB-504A-9415-5C4C34326B13}" type="slidenum">
              <a:rPr lang="fr-FR" sz="1200" b="0" i="0" u="none" strike="noStrike" cap="none" spc="0">
                <a:ln>
                  <a:noFill/>
                </a:ln>
                <a:solidFill>
                  <a:prstClr val="black"/>
                </a:solidFill>
                <a:latin typeface="Arial"/>
                <a:ea typeface="ＭＳ Ｐゴシック"/>
              </a:rPr>
              <a:t>57</a:t>
            </a:fld>
            <a:endParaRPr lang="fr-FR" sz="1200" b="0" i="0" u="none" strike="noStrike" cap="none" spc="0">
              <a:ln>
                <a:noFill/>
              </a:ln>
              <a:solidFill>
                <a:prstClr val="black"/>
              </a:solidFill>
              <a:latin typeface="Arial"/>
              <a:ea typeface="ＭＳ Ｐゴシック"/>
            </a:endParaRPr>
          </a:p>
        </p:txBody>
      </p:sp>
      <p:sp>
        <p:nvSpPr>
          <p:cNvPr id="388570533" name="Rectangle 2"/>
          <p:cNvSpPr>
            <a:spLocks noChangeArrowheads="1" noChangeAspect="1" noGrp="1" noRot="1" noTextEdit="1"/>
          </p:cNvSpPr>
          <p:nvPr>
            <p:ph type="sldImg"/>
          </p:nvPr>
        </p:nvSpPr>
        <p:spPr bwMode="auto">
          <a:ln/>
        </p:spPr>
      </p:sp>
      <p:sp>
        <p:nvSpPr>
          <p:cNvPr id="944937991" name="Rectangle 3"/>
          <p:cNvSpPr>
            <a:spLocks noChangeArrowheads="1" noGrp="1"/>
          </p:cNvSpPr>
          <p:nvPr>
            <p:ph type="body" idx="1"/>
          </p:nvPr>
        </p:nvSpPr>
        <p:spPr bwMode="auto">
          <a:prstGeom prst="rect">
            <a:avLst/>
          </a:prstGeom>
          <a:noFill/>
          <a:ln/>
        </p:spPr>
        <p:txBody>
          <a:bodyPr/>
          <a:lstStyle/>
          <a:p>
            <a:pPr>
              <a:defRPr/>
            </a:pPr>
            <a:r>
              <a:rPr lang="fr-FR"/>
              <a:t>EIDP:</a:t>
            </a:r>
            <a:r>
              <a:rPr lang="fr-FR"/>
              <a:t> </a:t>
            </a:r>
            <a:r>
              <a:rPr lang="fr-CH" sz="1200"/>
              <a:t>programme de recherche en matière de réinsertion professionnelle</a:t>
            </a:r>
            <a:endParaRPr lang="fr-F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38059922" name="Espace réservé de l'image des diapositives 1"/>
          <p:cNvSpPr>
            <a:spLocks noChangeAspect="1" noGrp="1" noRot="1"/>
          </p:cNvSpPr>
          <p:nvPr>
            <p:ph type="sldImg"/>
          </p:nvPr>
        </p:nvSpPr>
        <p:spPr bwMode="auto"/>
      </p:sp>
      <p:sp>
        <p:nvSpPr>
          <p:cNvPr id="1785524681" name="Espace réservé des notes 2"/>
          <p:cNvSpPr>
            <a:spLocks noGrp="1"/>
          </p:cNvSpPr>
          <p:nvPr>
            <p:ph type="body" idx="1"/>
          </p:nvPr>
        </p:nvSpPr>
        <p:spPr bwMode="auto"/>
        <p:txBody>
          <a:bodyPr/>
          <a:lstStyle/>
          <a:p>
            <a:pPr marL="0" marR="0" lvl="0" indent="0" algn="l" defTabSz="457200" rtl="0">
              <a:lnSpc>
                <a:spcPct val="100000"/>
              </a:lnSpc>
              <a:spcBef>
                <a:spcPts val="0"/>
              </a:spcBef>
              <a:spcAft>
                <a:spcPts val="0"/>
              </a:spcAft>
              <a:buClrTx/>
              <a:buSzTx/>
              <a:buFontTx/>
              <a:buNone/>
              <a:defRPr/>
            </a:pPr>
            <a:r>
              <a:rPr lang="fr-CH" sz="1200">
                <a:latin typeface="Arial"/>
                <a:cs typeface="Arial"/>
              </a:rPr>
              <a:t>Tassement par rapport à 2021 (42%) et 2022 (47%), qui avaient bénéficié d’une détente du marché de l’emploi.</a:t>
            </a:r>
            <a:endParaRPr/>
          </a:p>
          <a:p>
            <a:pPr>
              <a:defRPr/>
            </a:pPr>
            <a:endParaRPr lang="fr-CH"/>
          </a:p>
        </p:txBody>
      </p:sp>
      <p:sp>
        <p:nvSpPr>
          <p:cNvPr id="1074420709" name="Espace réservé du numéro de diapositive 3"/>
          <p:cNvSpPr>
            <a:spLocks noGrp="1"/>
          </p:cNvSpPr>
          <p:nvPr>
            <p:ph type="sldNum" sz="quarter" idx="5"/>
          </p:nvPr>
        </p:nvSpPr>
        <p:spPr bwMode="auto"/>
        <p:txBody>
          <a:bodyPr/>
          <a:lstStyle/>
          <a:p>
            <a:pPr marL="0" marR="0" lvl="0" indent="0" algn="r" defTabSz="914400" rtl="0">
              <a:lnSpc>
                <a:spcPct val="100000"/>
              </a:lnSpc>
              <a:spcBef>
                <a:spcPts val="0"/>
              </a:spcBef>
              <a:spcAft>
                <a:spcPts val="0"/>
              </a:spcAft>
              <a:buClrTx/>
              <a:buSzTx/>
              <a:buFontTx/>
              <a:buNone/>
              <a:defRPr/>
            </a:pPr>
            <a:fld id="{B5C3CE02-FEAB-1240-B18D-E5D1FD146132}" type="slidenum">
              <a:rPr lang="fr-FR" sz="1200" b="0" i="0" u="none" strike="noStrike" cap="none" spc="0">
                <a:ln>
                  <a:noFill/>
                </a:ln>
                <a:solidFill>
                  <a:prstClr val="black"/>
                </a:solidFill>
                <a:latin typeface="Calibri"/>
                <a:ea typeface="Arial"/>
                <a:cs typeface="Arial"/>
              </a:rPr>
              <a:t>58</a:t>
            </a:fld>
            <a:endParaRPr lang="fr-FR"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10946469" name="Espace réservé de l'image des diapositives 1"/>
          <p:cNvSpPr>
            <a:spLocks noChangeAspect="1" noGrp="1" noRot="1"/>
          </p:cNvSpPr>
          <p:nvPr>
            <p:ph type="sldImg"/>
          </p:nvPr>
        </p:nvSpPr>
        <p:spPr bwMode="auto"/>
      </p:sp>
      <p:sp>
        <p:nvSpPr>
          <p:cNvPr id="338335604" name="Espace réservé des notes 2"/>
          <p:cNvSpPr>
            <a:spLocks noGrp="1"/>
          </p:cNvSpPr>
          <p:nvPr>
            <p:ph type="body" idx="1"/>
          </p:nvPr>
        </p:nvSpPr>
        <p:spPr bwMode="auto"/>
        <p:txBody>
          <a:bodyPr/>
          <a:lstStyle/>
          <a:p>
            <a:pPr marL="0" marR="0" lvl="0" indent="0" algn="l" defTabSz="457200" rtl="0">
              <a:lnSpc>
                <a:spcPct val="100000"/>
              </a:lnSpc>
              <a:spcBef>
                <a:spcPts val="0"/>
              </a:spcBef>
              <a:spcAft>
                <a:spcPts val="0"/>
              </a:spcAft>
              <a:buClrTx/>
              <a:buSzTx/>
              <a:buFontTx/>
              <a:buNone/>
              <a:defRPr/>
            </a:pPr>
            <a:r>
              <a:rPr lang="fr-CH" sz="1200">
                <a:latin typeface="Arial"/>
                <a:cs typeface="Arial"/>
              </a:rPr>
              <a:t>Tassement par rapport à 2021 (42%) et 2022 (47%), qui avaient bénéficié d’une détente du marché de l’emploi.</a:t>
            </a:r>
            <a:endParaRPr/>
          </a:p>
          <a:p>
            <a:pPr>
              <a:defRPr/>
            </a:pPr>
            <a:endParaRPr lang="fr-CH"/>
          </a:p>
        </p:txBody>
      </p:sp>
      <p:sp>
        <p:nvSpPr>
          <p:cNvPr id="1479191841" name="Espace réservé du numéro de diapositive 3"/>
          <p:cNvSpPr>
            <a:spLocks noGrp="1"/>
          </p:cNvSpPr>
          <p:nvPr>
            <p:ph type="sldNum" sz="quarter" idx="5"/>
          </p:nvPr>
        </p:nvSpPr>
        <p:spPr bwMode="auto"/>
        <p:txBody>
          <a:bodyPr/>
          <a:lstStyle/>
          <a:p>
            <a:pPr marL="0" marR="0" lvl="0" indent="0" algn="r" defTabSz="914400" rtl="0">
              <a:lnSpc>
                <a:spcPct val="100000"/>
              </a:lnSpc>
              <a:spcBef>
                <a:spcPts val="0"/>
              </a:spcBef>
              <a:spcAft>
                <a:spcPts val="0"/>
              </a:spcAft>
              <a:buClrTx/>
              <a:buSzTx/>
              <a:buFontTx/>
              <a:buNone/>
              <a:defRPr/>
            </a:pPr>
            <a:fld id="{B5C3CE02-FEAB-1240-B18D-E5D1FD146132}" type="slidenum">
              <a:rPr lang="fr-FR" sz="1200" b="0" i="0" u="none" strike="noStrike" cap="none" spc="0">
                <a:ln>
                  <a:noFill/>
                </a:ln>
                <a:solidFill>
                  <a:prstClr val="black"/>
                </a:solidFill>
                <a:latin typeface="Calibri"/>
                <a:ea typeface="Arial"/>
                <a:cs typeface="Arial"/>
              </a:rPr>
              <a:t>59</a:t>
            </a:fld>
            <a:endParaRPr lang="fr-FR" sz="1200" b="0" i="0" u="none" strike="noStrike" cap="none" spc="0">
              <a:ln>
                <a:noFill/>
              </a:ln>
              <a:solidFill>
                <a:prstClr val="black"/>
              </a:solidFill>
              <a:latin typeface="Calibri"/>
              <a:ea typeface="+mn-ea"/>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A533AC4A-D4C8-6D31-4E0C-02C14ED2260E}" type="slidenum">
              <a:rPr/>
              <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 name="Slide Image Placeholder 1"/>
          <p:cNvSpPr>
            <a:spLocks noChangeAspect="1" noGrp="1" noRot="1"/>
          </p:cNvSpPr>
          <p:nvPr>
            <p:ph type="sldImg"/>
          </p:nvPr>
        </p:nvSpPr>
        <p:spPr bwMode="auto"/>
      </p:sp>
      <p:sp>
        <p:nvSpPr>
          <p:cNvPr id="3" name="Notes Placeholder 2"/>
          <p:cNvSpPr>
            <a:spLocks noGrp="1"/>
          </p:cNvSpPr>
          <p:nvPr>
            <p:ph type="body" idx="1"/>
          </p:nvPr>
        </p:nvSpPr>
        <p:spPr bwMode="auto"/>
        <p:txBody>
          <a:bodyPr/>
          <a:lstStyle/>
          <a:p>
            <a:pPr>
              <a:defRPr/>
            </a:pPr>
            <a:endParaRPr/>
          </a:p>
        </p:txBody>
      </p:sp>
      <p:sp>
        <p:nvSpPr>
          <p:cNvPr id="4" name="Slide Number Placeholder 3"/>
          <p:cNvSpPr>
            <a:spLocks noGrp="1"/>
          </p:cNvSpPr>
          <p:nvPr>
            <p:ph type="sldNum" sz="quarter" idx="10"/>
          </p:nvPr>
        </p:nvSpPr>
        <p:spPr bwMode="auto"/>
        <p:txBody>
          <a:bodyPr/>
          <a:lstStyle/>
          <a:p>
            <a:pPr>
              <a:defRPr/>
            </a:pPr>
            <a:fld id="{9183DBDC-B77E-E41D-554D-E1CF51C5AE32}" type="slidenum">
              <a:rPr/>
              <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34549553" name="Espace réservé de l'image des diapositives 1"/>
          <p:cNvSpPr>
            <a:spLocks noChangeAspect="1" noGrp="1" noRot="1"/>
          </p:cNvSpPr>
          <p:nvPr>
            <p:ph type="sldImg"/>
          </p:nvPr>
        </p:nvSpPr>
        <p:spPr bwMode="auto"/>
      </p:sp>
      <p:sp>
        <p:nvSpPr>
          <p:cNvPr id="608049970" name="Espace réservé des notes 2"/>
          <p:cNvSpPr>
            <a:spLocks noGrp="1"/>
          </p:cNvSpPr>
          <p:nvPr>
            <p:ph type="body" idx="1"/>
          </p:nvPr>
        </p:nvSpPr>
        <p:spPr bwMode="auto"/>
        <p:txBody>
          <a:bodyPr/>
          <a:lstStyle/>
          <a:p>
            <a:pPr>
              <a:defRPr/>
            </a:pPr>
            <a:endParaRPr lang="fr-CH"/>
          </a:p>
        </p:txBody>
      </p:sp>
      <p:sp>
        <p:nvSpPr>
          <p:cNvPr id="2046689060" name="Espace réservé du numéro de diapositive 3"/>
          <p:cNvSpPr>
            <a:spLocks noGrp="1"/>
          </p:cNvSpPr>
          <p:nvPr>
            <p:ph type="sldNum" sz="quarter" idx="5"/>
          </p:nvPr>
        </p:nvSpPr>
        <p:spPr bwMode="auto"/>
        <p:txBody>
          <a:bodyPr/>
          <a:lstStyle/>
          <a:p>
            <a:pPr>
              <a:defRPr/>
            </a:pPr>
            <a:fld id="{E966D18B-AA3C-E840-B4D6-8A9412D9D88D}" type="slidenum">
              <a:rPr lang="fr-FR"/>
              <a:t>62</a:t>
            </a:fld>
            <a:endParaRPr lang="fr-F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6.png"/></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Diapositive de titre">
    <p:spTree>
      <p:nvGrpSpPr>
        <p:cNvPr id="1" name=""/>
        <p:cNvGrpSpPr/>
        <p:nvPr/>
      </p:nvGrpSpPr>
      <p:grpSpPr bwMode="auto">
        <a:xfrm>
          <a:off x="0" y="0"/>
          <a:ext cx="0" cy="0"/>
          <a:chOff x="0" y="0"/>
          <a:chExt cx="0" cy="0"/>
        </a:xfrm>
      </p:grpSpPr>
      <p:sp>
        <p:nvSpPr>
          <p:cNvPr id="66951451" name="Titre 1"/>
          <p:cNvSpPr>
            <a:spLocks noGrp="1"/>
          </p:cNvSpPr>
          <p:nvPr>
            <p:ph type="ctrTitle"/>
          </p:nvPr>
        </p:nvSpPr>
        <p:spPr bwMode="auto">
          <a:xfrm>
            <a:off x="1524000" y="1122363"/>
            <a:ext cx="9144000" cy="2387600"/>
          </a:xfrm>
        </p:spPr>
        <p:txBody>
          <a:bodyPr anchor="b"/>
          <a:lstStyle>
            <a:lvl1pPr algn="ctr">
              <a:defRPr sz="6000"/>
            </a:lvl1pPr>
          </a:lstStyle>
          <a:p>
            <a:pPr>
              <a:defRPr/>
            </a:pPr>
            <a:r>
              <a:rPr lang="fr-FR"/>
              <a:t>Modifiez le style du titre</a:t>
            </a:r>
            <a:endParaRPr lang="fr-CH"/>
          </a:p>
        </p:txBody>
      </p:sp>
      <p:sp>
        <p:nvSpPr>
          <p:cNvPr id="1646529873" name="Sous-titr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lang="fr-CH"/>
          </a:p>
        </p:txBody>
      </p:sp>
      <p:sp>
        <p:nvSpPr>
          <p:cNvPr id="508492193" name="Espace réservé de la date 3"/>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360450379" name="Espace réservé du pied de page 4"/>
          <p:cNvSpPr>
            <a:spLocks noGrp="1"/>
          </p:cNvSpPr>
          <p:nvPr>
            <p:ph type="ftr" sz="quarter" idx="11"/>
          </p:nvPr>
        </p:nvSpPr>
        <p:spPr bwMode="auto"/>
        <p:txBody>
          <a:bodyPr/>
          <a:lstStyle/>
          <a:p>
            <a:pPr>
              <a:defRPr/>
            </a:pPr>
            <a:endParaRPr lang="fr-CH"/>
          </a:p>
        </p:txBody>
      </p:sp>
      <p:sp>
        <p:nvSpPr>
          <p:cNvPr id="333035417" name="Espace réservé du numéro de diapositive 5"/>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re et contenu">
    <p:spTree>
      <p:nvGrpSpPr>
        <p:cNvPr id="1" name=""/>
        <p:cNvGrpSpPr/>
        <p:nvPr/>
      </p:nvGrpSpPr>
      <p:grpSpPr bwMode="auto">
        <a:xfrm>
          <a:off x="0" y="0"/>
          <a:ext cx="0" cy="0"/>
          <a:chOff x="0" y="0"/>
          <a:chExt cx="0" cy="0"/>
        </a:xfrm>
      </p:grpSpPr>
      <p:sp>
        <p:nvSpPr>
          <p:cNvPr id="2001210543" name="Titre 1"/>
          <p:cNvSpPr>
            <a:spLocks noGrp="1"/>
          </p:cNvSpPr>
          <p:nvPr>
            <p:ph type="title"/>
          </p:nvPr>
        </p:nvSpPr>
        <p:spPr bwMode="auto"/>
        <p:txBody>
          <a:bodyPr/>
          <a:lstStyle/>
          <a:p>
            <a:pPr>
              <a:defRPr/>
            </a:pPr>
            <a:r>
              <a:rPr lang="fr-FR"/>
              <a:t>Modifiez le style du titre</a:t>
            </a:r>
            <a:endParaRPr lang="fr-CH"/>
          </a:p>
        </p:txBody>
      </p:sp>
      <p:sp>
        <p:nvSpPr>
          <p:cNvPr id="491743329" name="Espace réservé du contenu 2"/>
          <p:cNvSpPr>
            <a:spLocks noGrp="1"/>
          </p:cNvSpPr>
          <p:nvPr>
            <p:ph idx="1"/>
          </p:nvPr>
        </p:nvSpPr>
        <p:spPr bwMode="auto"/>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811446438" name="Espace réservé de la date 3"/>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974269100" name="Espace réservé du pied de page 4"/>
          <p:cNvSpPr>
            <a:spLocks noGrp="1"/>
          </p:cNvSpPr>
          <p:nvPr>
            <p:ph type="ftr" sz="quarter" idx="11"/>
          </p:nvPr>
        </p:nvSpPr>
        <p:spPr bwMode="auto"/>
        <p:txBody>
          <a:bodyPr/>
          <a:lstStyle/>
          <a:p>
            <a:pPr>
              <a:defRPr/>
            </a:pPr>
            <a:endParaRPr lang="fr-CH"/>
          </a:p>
        </p:txBody>
      </p:sp>
      <p:sp>
        <p:nvSpPr>
          <p:cNvPr id="1106501728" name="Espace réservé du numéro de diapositive 5"/>
          <p:cNvSpPr>
            <a:spLocks noGrp="1"/>
          </p:cNvSpPr>
          <p:nvPr>
            <p:ph type="sldNum" sz="quarter" idx="12"/>
          </p:nvPr>
        </p:nvSpPr>
        <p:spPr bwMode="auto"/>
        <p:txBody>
          <a:bodyPr/>
          <a:lstStyle/>
          <a:p>
            <a:pPr>
              <a:defRPr/>
            </a:pPr>
            <a:fld id="{48C7EC42-A5AB-4CD7-843C-E4624727CE6B}" type="slidenum">
              <a:rPr lang="fr-CH"/>
              <a:t>3</a:t>
            </a:fld>
            <a:endParaRPr lang="fr-CH"/>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Titre de section">
    <p:spTree>
      <p:nvGrpSpPr>
        <p:cNvPr id="1" name=""/>
        <p:cNvGrpSpPr/>
        <p:nvPr/>
      </p:nvGrpSpPr>
      <p:grpSpPr bwMode="auto">
        <a:xfrm>
          <a:off x="0" y="0"/>
          <a:ext cx="0" cy="0"/>
          <a:chOff x="0" y="0"/>
          <a:chExt cx="0" cy="0"/>
        </a:xfrm>
      </p:grpSpPr>
      <p:sp>
        <p:nvSpPr>
          <p:cNvPr id="1417484756" name="Titre 1"/>
          <p:cNvSpPr>
            <a:spLocks noGrp="1"/>
          </p:cNvSpPr>
          <p:nvPr>
            <p:ph type="title"/>
          </p:nvPr>
        </p:nvSpPr>
        <p:spPr bwMode="auto">
          <a:xfrm>
            <a:off x="831850" y="1709738"/>
            <a:ext cx="10515600" cy="2852737"/>
          </a:xfrm>
        </p:spPr>
        <p:txBody>
          <a:bodyPr anchor="b"/>
          <a:lstStyle>
            <a:lvl1pPr>
              <a:defRPr sz="6000"/>
            </a:lvl1pPr>
          </a:lstStyle>
          <a:p>
            <a:pPr>
              <a:defRPr/>
            </a:pPr>
            <a:r>
              <a:rPr lang="fr-FR"/>
              <a:t>Modifiez le style du titre</a:t>
            </a:r>
            <a:endParaRPr lang="fr-CH"/>
          </a:p>
        </p:txBody>
      </p:sp>
      <p:sp>
        <p:nvSpPr>
          <p:cNvPr id="90439444" name="Espace réservé du texte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fr-FR"/>
              <a:t>Cliquez pour modifier les styles du texte du masque</a:t>
            </a:r>
            <a:endParaRPr/>
          </a:p>
        </p:txBody>
      </p:sp>
      <p:sp>
        <p:nvSpPr>
          <p:cNvPr id="1529764489" name="Espace réservé de la date 3"/>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1982812859" name="Espace réservé du pied de page 4"/>
          <p:cNvSpPr>
            <a:spLocks noGrp="1"/>
          </p:cNvSpPr>
          <p:nvPr>
            <p:ph type="ftr" sz="quarter" idx="11"/>
          </p:nvPr>
        </p:nvSpPr>
        <p:spPr bwMode="auto"/>
        <p:txBody>
          <a:bodyPr/>
          <a:lstStyle/>
          <a:p>
            <a:pPr>
              <a:defRPr/>
            </a:pPr>
            <a:endParaRPr lang="fr-CH"/>
          </a:p>
        </p:txBody>
      </p:sp>
      <p:sp>
        <p:nvSpPr>
          <p:cNvPr id="89637377" name="Espace réservé du numéro de diapositive 5"/>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Deux contenus">
    <p:spTree>
      <p:nvGrpSpPr>
        <p:cNvPr id="1" name=""/>
        <p:cNvGrpSpPr/>
        <p:nvPr/>
      </p:nvGrpSpPr>
      <p:grpSpPr bwMode="auto">
        <a:xfrm>
          <a:off x="0" y="0"/>
          <a:ext cx="0" cy="0"/>
          <a:chOff x="0" y="0"/>
          <a:chExt cx="0" cy="0"/>
        </a:xfrm>
      </p:grpSpPr>
      <p:sp>
        <p:nvSpPr>
          <p:cNvPr id="1564421145" name="Titre 1"/>
          <p:cNvSpPr>
            <a:spLocks noGrp="1"/>
          </p:cNvSpPr>
          <p:nvPr>
            <p:ph type="title"/>
          </p:nvPr>
        </p:nvSpPr>
        <p:spPr bwMode="auto"/>
        <p:txBody>
          <a:bodyPr/>
          <a:lstStyle/>
          <a:p>
            <a:pPr>
              <a:defRPr/>
            </a:pPr>
            <a:r>
              <a:rPr lang="fr-FR"/>
              <a:t>Modifiez le style du titre</a:t>
            </a:r>
            <a:endParaRPr lang="fr-CH"/>
          </a:p>
        </p:txBody>
      </p:sp>
      <p:sp>
        <p:nvSpPr>
          <p:cNvPr id="759675294" name="Espace réservé du contenu 2"/>
          <p:cNvSpPr>
            <a:spLocks noGrp="1"/>
          </p:cNvSpPr>
          <p:nvPr>
            <p:ph sz="half" idx="1"/>
          </p:nvPr>
        </p:nvSpPr>
        <p:spPr bwMode="auto">
          <a:xfrm>
            <a:off x="838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1550110124" name="Espace réservé du contenu 3"/>
          <p:cNvSpPr>
            <a:spLocks noGrp="1"/>
          </p:cNvSpPr>
          <p:nvPr>
            <p:ph sz="half" idx="2"/>
          </p:nvPr>
        </p:nvSpPr>
        <p:spPr bwMode="auto">
          <a:xfrm>
            <a:off x="6172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654058295" name="Espace réservé de la date 4"/>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673147083" name="Espace réservé du pied de page 5"/>
          <p:cNvSpPr>
            <a:spLocks noGrp="1"/>
          </p:cNvSpPr>
          <p:nvPr>
            <p:ph type="ftr" sz="quarter" idx="11"/>
          </p:nvPr>
        </p:nvSpPr>
        <p:spPr bwMode="auto"/>
        <p:txBody>
          <a:bodyPr/>
          <a:lstStyle/>
          <a:p>
            <a:pPr>
              <a:defRPr/>
            </a:pPr>
            <a:endParaRPr lang="fr-CH"/>
          </a:p>
        </p:txBody>
      </p:sp>
      <p:sp>
        <p:nvSpPr>
          <p:cNvPr id="2079564742" name="Espace réservé du numéro de diapositive 6"/>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aison">
    <p:spTree>
      <p:nvGrpSpPr>
        <p:cNvPr id="1" name=""/>
        <p:cNvGrpSpPr/>
        <p:nvPr/>
      </p:nvGrpSpPr>
      <p:grpSpPr bwMode="auto">
        <a:xfrm>
          <a:off x="0" y="0"/>
          <a:ext cx="0" cy="0"/>
          <a:chOff x="0" y="0"/>
          <a:chExt cx="0" cy="0"/>
        </a:xfrm>
      </p:grpSpPr>
      <p:sp>
        <p:nvSpPr>
          <p:cNvPr id="1477608396" name="Titre 1"/>
          <p:cNvSpPr>
            <a:spLocks noGrp="1"/>
          </p:cNvSpPr>
          <p:nvPr>
            <p:ph type="title"/>
          </p:nvPr>
        </p:nvSpPr>
        <p:spPr bwMode="auto">
          <a:xfrm>
            <a:off x="839788" y="365125"/>
            <a:ext cx="10515600" cy="1325563"/>
          </a:xfrm>
        </p:spPr>
        <p:txBody>
          <a:bodyPr/>
          <a:lstStyle/>
          <a:p>
            <a:pPr>
              <a:defRPr/>
            </a:pPr>
            <a:r>
              <a:rPr lang="fr-FR"/>
              <a:t>Modifiez le style du titre</a:t>
            </a:r>
            <a:endParaRPr lang="fr-CH"/>
          </a:p>
        </p:txBody>
      </p:sp>
      <p:sp>
        <p:nvSpPr>
          <p:cNvPr id="1778330377" name="Espace réservé du texte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209127830" name="Espace réservé du contenu 3"/>
          <p:cNvSpPr>
            <a:spLocks noGrp="1"/>
          </p:cNvSpPr>
          <p:nvPr>
            <p:ph sz="half" idx="2"/>
          </p:nvPr>
        </p:nvSpPr>
        <p:spPr bwMode="auto">
          <a:xfrm>
            <a:off x="839788" y="2505074"/>
            <a:ext cx="5157787"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1687406197" name="Espace réservé du texte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2094474963" name="Espace réservé du contenu 5"/>
          <p:cNvSpPr>
            <a:spLocks noGrp="1"/>
          </p:cNvSpPr>
          <p:nvPr>
            <p:ph sz="quarter" idx="4"/>
          </p:nvPr>
        </p:nvSpPr>
        <p:spPr bwMode="auto">
          <a:xfrm>
            <a:off x="6172200" y="2505074"/>
            <a:ext cx="5183188"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1843268052" name="Espace réservé de la date 6"/>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1212373283" name="Espace réservé du pied de page 7"/>
          <p:cNvSpPr>
            <a:spLocks noGrp="1"/>
          </p:cNvSpPr>
          <p:nvPr>
            <p:ph type="ftr" sz="quarter" idx="11"/>
          </p:nvPr>
        </p:nvSpPr>
        <p:spPr bwMode="auto"/>
        <p:txBody>
          <a:bodyPr/>
          <a:lstStyle/>
          <a:p>
            <a:pPr>
              <a:defRPr/>
            </a:pPr>
            <a:endParaRPr lang="fr-CH"/>
          </a:p>
        </p:txBody>
      </p:sp>
      <p:sp>
        <p:nvSpPr>
          <p:cNvPr id="268924567" name="Espace réservé du numéro de diapositive 8"/>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re seul">
    <p:spTree>
      <p:nvGrpSpPr>
        <p:cNvPr id="1" name=""/>
        <p:cNvGrpSpPr/>
        <p:nvPr/>
      </p:nvGrpSpPr>
      <p:grpSpPr bwMode="auto">
        <a:xfrm>
          <a:off x="0" y="0"/>
          <a:ext cx="0" cy="0"/>
          <a:chOff x="0" y="0"/>
          <a:chExt cx="0" cy="0"/>
        </a:xfrm>
      </p:grpSpPr>
      <p:sp>
        <p:nvSpPr>
          <p:cNvPr id="1787866231" name="Titre 1"/>
          <p:cNvSpPr>
            <a:spLocks noGrp="1"/>
          </p:cNvSpPr>
          <p:nvPr>
            <p:ph type="title"/>
          </p:nvPr>
        </p:nvSpPr>
        <p:spPr bwMode="auto"/>
        <p:txBody>
          <a:bodyPr/>
          <a:lstStyle/>
          <a:p>
            <a:pPr>
              <a:defRPr/>
            </a:pPr>
            <a:r>
              <a:rPr lang="fr-FR"/>
              <a:t>Modifiez le style du titre</a:t>
            </a:r>
            <a:endParaRPr lang="fr-CH"/>
          </a:p>
        </p:txBody>
      </p:sp>
      <p:sp>
        <p:nvSpPr>
          <p:cNvPr id="855073476" name="Espace réservé de la date 2"/>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1129989579" name="Espace réservé du pied de page 3"/>
          <p:cNvSpPr>
            <a:spLocks noGrp="1"/>
          </p:cNvSpPr>
          <p:nvPr>
            <p:ph type="ftr" sz="quarter" idx="11"/>
          </p:nvPr>
        </p:nvSpPr>
        <p:spPr bwMode="auto"/>
        <p:txBody>
          <a:bodyPr/>
          <a:lstStyle/>
          <a:p>
            <a:pPr>
              <a:defRPr/>
            </a:pPr>
            <a:endParaRPr lang="fr-CH"/>
          </a:p>
        </p:txBody>
      </p:sp>
      <p:sp>
        <p:nvSpPr>
          <p:cNvPr id="1683191832" name="Espace réservé du numéro de diapositive 4"/>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Vide">
    <p:spTree>
      <p:nvGrpSpPr>
        <p:cNvPr id="1" name=""/>
        <p:cNvGrpSpPr/>
        <p:nvPr/>
      </p:nvGrpSpPr>
      <p:grpSpPr bwMode="auto">
        <a:xfrm>
          <a:off x="0" y="0"/>
          <a:ext cx="0" cy="0"/>
          <a:chOff x="0" y="0"/>
          <a:chExt cx="0" cy="0"/>
        </a:xfrm>
      </p:grpSpPr>
      <p:sp>
        <p:nvSpPr>
          <p:cNvPr id="1253544683" name="Espace réservé de la date 1"/>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1819219887" name="Espace réservé du pied de page 2"/>
          <p:cNvSpPr>
            <a:spLocks noGrp="1"/>
          </p:cNvSpPr>
          <p:nvPr>
            <p:ph type="ftr" sz="quarter" idx="11"/>
          </p:nvPr>
        </p:nvSpPr>
        <p:spPr bwMode="auto"/>
        <p:txBody>
          <a:bodyPr/>
          <a:lstStyle/>
          <a:p>
            <a:pPr>
              <a:defRPr/>
            </a:pPr>
            <a:endParaRPr lang="fr-CH"/>
          </a:p>
        </p:txBody>
      </p:sp>
      <p:sp>
        <p:nvSpPr>
          <p:cNvPr id="2090036512" name="Espace réservé du numéro de diapositive 3"/>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u avec légende">
    <p:spTree>
      <p:nvGrpSpPr>
        <p:cNvPr id="1" name=""/>
        <p:cNvGrpSpPr/>
        <p:nvPr/>
      </p:nvGrpSpPr>
      <p:grpSpPr bwMode="auto">
        <a:xfrm>
          <a:off x="0" y="0"/>
          <a:ext cx="0" cy="0"/>
          <a:chOff x="0" y="0"/>
          <a:chExt cx="0" cy="0"/>
        </a:xfrm>
      </p:grpSpPr>
      <p:sp>
        <p:nvSpPr>
          <p:cNvPr id="750907181" name="Titr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lang="fr-CH"/>
          </a:p>
        </p:txBody>
      </p:sp>
      <p:sp>
        <p:nvSpPr>
          <p:cNvPr id="372313810" name="Espace réservé du contenu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1788339818" name="Espace réservé du texte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1402418997" name="Espace réservé de la date 4"/>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688118230" name="Espace réservé du pied de page 5"/>
          <p:cNvSpPr>
            <a:spLocks noGrp="1"/>
          </p:cNvSpPr>
          <p:nvPr>
            <p:ph type="ftr" sz="quarter" idx="11"/>
          </p:nvPr>
        </p:nvSpPr>
        <p:spPr bwMode="auto"/>
        <p:txBody>
          <a:bodyPr/>
          <a:lstStyle/>
          <a:p>
            <a:pPr>
              <a:defRPr/>
            </a:pPr>
            <a:endParaRPr lang="fr-CH"/>
          </a:p>
        </p:txBody>
      </p:sp>
      <p:sp>
        <p:nvSpPr>
          <p:cNvPr id="75278776" name="Espace réservé du numéro de diapositive 6"/>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Image avec légende">
    <p:spTree>
      <p:nvGrpSpPr>
        <p:cNvPr id="1" name=""/>
        <p:cNvGrpSpPr/>
        <p:nvPr/>
      </p:nvGrpSpPr>
      <p:grpSpPr bwMode="auto">
        <a:xfrm>
          <a:off x="0" y="0"/>
          <a:ext cx="0" cy="0"/>
          <a:chOff x="0" y="0"/>
          <a:chExt cx="0" cy="0"/>
        </a:xfrm>
      </p:grpSpPr>
      <p:sp>
        <p:nvSpPr>
          <p:cNvPr id="820662515" name="Titr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lang="fr-CH"/>
          </a:p>
        </p:txBody>
      </p:sp>
      <p:sp>
        <p:nvSpPr>
          <p:cNvPr id="1458350888" name="Espace réservé pour une image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fr-CH"/>
          </a:p>
        </p:txBody>
      </p:sp>
      <p:sp>
        <p:nvSpPr>
          <p:cNvPr id="322511964" name="Espace réservé du texte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1904926578" name="Espace réservé de la date 4"/>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1260080746" name="Espace réservé du pied de page 5"/>
          <p:cNvSpPr>
            <a:spLocks noGrp="1"/>
          </p:cNvSpPr>
          <p:nvPr>
            <p:ph type="ftr" sz="quarter" idx="11"/>
          </p:nvPr>
        </p:nvSpPr>
        <p:spPr bwMode="auto"/>
        <p:txBody>
          <a:bodyPr/>
          <a:lstStyle/>
          <a:p>
            <a:pPr>
              <a:defRPr/>
            </a:pPr>
            <a:endParaRPr lang="fr-CH"/>
          </a:p>
        </p:txBody>
      </p:sp>
      <p:sp>
        <p:nvSpPr>
          <p:cNvPr id="898083693" name="Espace réservé du numéro de diapositive 6"/>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re et texte vertical">
    <p:spTree>
      <p:nvGrpSpPr>
        <p:cNvPr id="1" name=""/>
        <p:cNvGrpSpPr/>
        <p:nvPr/>
      </p:nvGrpSpPr>
      <p:grpSpPr bwMode="auto">
        <a:xfrm>
          <a:off x="0" y="0"/>
          <a:ext cx="0" cy="0"/>
          <a:chOff x="0" y="0"/>
          <a:chExt cx="0" cy="0"/>
        </a:xfrm>
      </p:grpSpPr>
      <p:sp>
        <p:nvSpPr>
          <p:cNvPr id="1791135077" name="Titre 1"/>
          <p:cNvSpPr>
            <a:spLocks noGrp="1"/>
          </p:cNvSpPr>
          <p:nvPr>
            <p:ph type="title"/>
          </p:nvPr>
        </p:nvSpPr>
        <p:spPr bwMode="auto"/>
        <p:txBody>
          <a:bodyPr/>
          <a:lstStyle/>
          <a:p>
            <a:pPr>
              <a:defRPr/>
            </a:pPr>
            <a:r>
              <a:rPr lang="fr-FR"/>
              <a:t>Modifiez le style du titre</a:t>
            </a:r>
            <a:endParaRPr lang="fr-CH"/>
          </a:p>
        </p:txBody>
      </p:sp>
      <p:sp>
        <p:nvSpPr>
          <p:cNvPr id="726710499" name="Espace réservé du texte vertical 2"/>
          <p:cNvSpPr>
            <a:spLocks noGrp="1"/>
          </p:cNvSpPr>
          <p:nvPr>
            <p:ph type="body" orient="vert" idx="1"/>
          </p:nvPr>
        </p:nvSpPr>
        <p:spPr bwMode="auto"/>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570936298" name="Espace réservé de la date 3"/>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2051087331" name="Espace réservé du pied de page 4"/>
          <p:cNvSpPr>
            <a:spLocks noGrp="1"/>
          </p:cNvSpPr>
          <p:nvPr>
            <p:ph type="ftr" sz="quarter" idx="11"/>
          </p:nvPr>
        </p:nvSpPr>
        <p:spPr bwMode="auto"/>
        <p:txBody>
          <a:bodyPr/>
          <a:lstStyle/>
          <a:p>
            <a:pPr>
              <a:defRPr/>
            </a:pPr>
            <a:endParaRPr lang="fr-CH"/>
          </a:p>
        </p:txBody>
      </p:sp>
      <p:sp>
        <p:nvSpPr>
          <p:cNvPr id="1567680878" name="Espace réservé du numéro de diapositive 5"/>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Titre vertical et texte">
    <p:spTree>
      <p:nvGrpSpPr>
        <p:cNvPr id="1" name=""/>
        <p:cNvGrpSpPr/>
        <p:nvPr/>
      </p:nvGrpSpPr>
      <p:grpSpPr bwMode="auto">
        <a:xfrm>
          <a:off x="0" y="0"/>
          <a:ext cx="0" cy="0"/>
          <a:chOff x="0" y="0"/>
          <a:chExt cx="0" cy="0"/>
        </a:xfrm>
      </p:grpSpPr>
      <p:sp>
        <p:nvSpPr>
          <p:cNvPr id="1403589363" name="Titre vertical 1"/>
          <p:cNvSpPr>
            <a:spLocks noGrp="1"/>
          </p:cNvSpPr>
          <p:nvPr>
            <p:ph type="title" orient="vert"/>
          </p:nvPr>
        </p:nvSpPr>
        <p:spPr bwMode="auto">
          <a:xfrm>
            <a:off x="8724900" y="365125"/>
            <a:ext cx="2628900" cy="5811838"/>
          </a:xfrm>
        </p:spPr>
        <p:txBody>
          <a:bodyPr vert="eaVert"/>
          <a:lstStyle/>
          <a:p>
            <a:pPr>
              <a:defRPr/>
            </a:pPr>
            <a:r>
              <a:rPr lang="fr-FR"/>
              <a:t>Modifiez le style du titre</a:t>
            </a:r>
            <a:endParaRPr lang="fr-CH"/>
          </a:p>
        </p:txBody>
      </p:sp>
      <p:sp>
        <p:nvSpPr>
          <p:cNvPr id="411177033" name="Espace réservé du texte vertical 2"/>
          <p:cNvSpPr>
            <a:spLocks noGrp="1"/>
          </p:cNvSpPr>
          <p:nvPr>
            <p:ph type="body" orient="vert" idx="1"/>
          </p:nvPr>
        </p:nvSpPr>
        <p:spPr bwMode="auto">
          <a:xfrm>
            <a:off x="838200" y="365125"/>
            <a:ext cx="7734300" cy="5811838"/>
          </a:xfrm>
        </p:spPr>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395058611" name="Espace réservé de la date 3"/>
          <p:cNvSpPr>
            <a:spLocks noGrp="1"/>
          </p:cNvSpPr>
          <p:nvPr>
            <p:ph type="dt" sz="half" idx="10"/>
          </p:nvPr>
        </p:nvSpPr>
        <p:spPr bwMode="auto"/>
        <p:txBody>
          <a:bodyPr/>
          <a:lstStyle/>
          <a:p>
            <a:pPr>
              <a:defRPr/>
            </a:pPr>
            <a:fld id="{C1F13717-199F-4398-A471-037D8F2ADA75}" type="datetimeFigureOut">
              <a:rPr lang="fr-CH"/>
              <a:t>13/05/2026</a:t>
            </a:fld>
            <a:endParaRPr lang="fr-CH"/>
          </a:p>
        </p:txBody>
      </p:sp>
      <p:sp>
        <p:nvSpPr>
          <p:cNvPr id="613163364" name="Espace réservé du pied de page 4"/>
          <p:cNvSpPr>
            <a:spLocks noGrp="1"/>
          </p:cNvSpPr>
          <p:nvPr>
            <p:ph type="ftr" sz="quarter" idx="11"/>
          </p:nvPr>
        </p:nvSpPr>
        <p:spPr bwMode="auto"/>
        <p:txBody>
          <a:bodyPr/>
          <a:lstStyle/>
          <a:p>
            <a:pPr>
              <a:defRPr/>
            </a:pPr>
            <a:endParaRPr lang="fr-CH"/>
          </a:p>
        </p:txBody>
      </p:sp>
      <p:sp>
        <p:nvSpPr>
          <p:cNvPr id="1952821806" name="Espace réservé du numéro de diapositive 5"/>
          <p:cNvSpPr>
            <a:spLocks noGrp="1"/>
          </p:cNvSpPr>
          <p:nvPr>
            <p:ph type="sldNum" sz="quarter" idx="12"/>
          </p:nvPr>
        </p:nvSpPr>
        <p:spPr bwMode="auto"/>
        <p:txBody>
          <a:bodyPr/>
          <a:lstStyle/>
          <a:p>
            <a:pPr>
              <a:defRPr/>
            </a:pPr>
            <a:fld id="{48C7EC42-A5AB-4CD7-843C-E4624727CE6B}" type="slidenum">
              <a:rPr lang="fr-CH"/>
              <a:t>&lt;#&gt;</a:t>
            </a:fld>
            <a:endParaRPr lang="fr-CH"/>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0" showMasterPhAnim="0" showMasterSp="1" userDrawn="1">
  <p:cSld name="1_Diapositive de titre">
    <p:spTree>
      <p:nvGrpSpPr>
        <p:cNvPr id="1" name=""/>
        <p:cNvGrpSpPr/>
        <p:nvPr/>
      </p:nvGrpSpPr>
      <p:grpSpPr bwMode="auto">
        <a:xfrm>
          <a:off x="0" y="0"/>
          <a:ext cx="0" cy="0"/>
          <a:chOff x="0" y="0"/>
          <a:chExt cx="0" cy="0"/>
        </a:xfrm>
      </p:grpSpPr>
      <p:sp>
        <p:nvSpPr>
          <p:cNvPr id="1562357154" name="Title 1"/>
          <p:cNvSpPr>
            <a:spLocks noGrp="1"/>
          </p:cNvSpPr>
          <p:nvPr>
            <p:ph type="ctrTitle" hasCustomPrompt="1"/>
          </p:nvPr>
        </p:nvSpPr>
        <p:spPr bwMode="auto">
          <a:xfrm>
            <a:off x="914400" y="3367736"/>
            <a:ext cx="10363200" cy="901988"/>
          </a:xfrm>
        </p:spPr>
        <p:txBody>
          <a:bodyPr anchor="t" anchorCtr="0">
            <a:normAutofit/>
          </a:bodyPr>
          <a:lstStyle>
            <a:lvl1pPr algn="ctr">
              <a:defRPr sz="2800">
                <a:solidFill>
                  <a:srgbClr val="4B4B4D"/>
                </a:solidFill>
                <a:latin typeface="Arial"/>
                <a:ea typeface="Arial"/>
                <a:cs typeface="Arial"/>
              </a:defRPr>
            </a:lvl1pPr>
          </a:lstStyle>
          <a:p>
            <a:pPr>
              <a:defRPr/>
            </a:pPr>
            <a:r>
              <a:rPr lang="fr-FR"/>
              <a:t>TITRE DE LA PRÉSENTATION</a:t>
            </a:r>
            <a:endParaRPr lang="en-US"/>
          </a:p>
        </p:txBody>
      </p:sp>
      <p:sp>
        <p:nvSpPr>
          <p:cNvPr id="521417257" name="Date Placeholder 3"/>
          <p:cNvSpPr>
            <a:spLocks noGrp="1"/>
          </p:cNvSpPr>
          <p:nvPr>
            <p:ph type="dt" sz="half" idx="10"/>
          </p:nvPr>
        </p:nvSpPr>
        <p:spPr bwMode="auto">
          <a:xfrm>
            <a:off x="321040" y="6208385"/>
            <a:ext cx="2743200" cy="365125"/>
          </a:xfrm>
        </p:spPr>
        <p:txBody>
          <a:bodyPr/>
          <a:lstStyle>
            <a:lvl1pPr algn="ctr">
              <a:defRPr sz="1000">
                <a:latin typeface="Arial"/>
                <a:ea typeface="Arial"/>
                <a:cs typeface="Arial"/>
              </a:defRPr>
            </a:lvl1pPr>
          </a:lstStyle>
          <a:p>
            <a:pPr>
              <a:defRPr/>
            </a:pPr>
            <a:fld id="{A883105F-8751-460C-9D90-FB3F21B3138D}" type="datetime4">
              <a:rPr lang="fr-FR"/>
              <a:t>13 mai 2026</a:t>
            </a:fld>
            <a:endParaRPr lang="fr-FR"/>
          </a:p>
        </p:txBody>
      </p:sp>
      <p:pic>
        <p:nvPicPr>
          <p:cNvPr id="1080266517" name="Image 14"/>
          <p:cNvPicPr>
            <a:picLocks noChangeAspect="1"/>
          </p:cNvPicPr>
          <p:nvPr userDrawn="1"/>
        </p:nvPicPr>
        <p:blipFill rotWithShape="1">
          <a:blip r:embed="rId2"/>
          <a:stretch/>
        </p:blipFill>
        <p:spPr bwMode="auto">
          <a:xfrm>
            <a:off x="1" y="1"/>
            <a:ext cx="2391993" cy="3703731"/>
          </a:xfrm>
          <a:prstGeom prst="rect">
            <a:avLst/>
          </a:prstGeom>
        </p:spPr>
      </p:pic>
      <p:sp>
        <p:nvSpPr>
          <p:cNvPr id="767568938" name="ZoneTexte 20"/>
          <p:cNvSpPr txBox="1"/>
          <p:nvPr userDrawn="1"/>
        </p:nvSpPr>
        <p:spPr bwMode="auto">
          <a:xfrm>
            <a:off x="5227609" y="5957957"/>
            <a:ext cx="9144000" cy="615553"/>
          </a:xfrm>
          <a:prstGeom prst="rect">
            <a:avLst/>
          </a:prstGeom>
          <a:noFill/>
        </p:spPr>
        <p:txBody>
          <a:bodyPr wrap="square" rtlCol="0">
            <a:spAutoFit/>
          </a:bodyPr>
          <a:lstStyle/>
          <a:p>
            <a:pPr marL="0" marR="0" lvl="0" indent="0" algn="ctr" defTabSz="457200" rtl="0">
              <a:lnSpc>
                <a:spcPct val="100000"/>
              </a:lnSpc>
              <a:spcBef>
                <a:spcPts val="0"/>
              </a:spcBef>
              <a:spcAft>
                <a:spcPts val="0"/>
              </a:spcAft>
              <a:buClrTx/>
              <a:buSzTx/>
              <a:buFontTx/>
              <a:buNone/>
              <a:defRPr/>
            </a:pPr>
            <a:r>
              <a:rPr lang="en-US" sz="2000" b="0" i="0">
                <a:solidFill>
                  <a:srgbClr val="4B4B4D"/>
                </a:solidFill>
                <a:latin typeface="Arial"/>
                <a:ea typeface="Arial"/>
                <a:cs typeface="Arial"/>
              </a:rPr>
              <a:t>La passerelle vers l’emploi</a:t>
            </a:r>
            <a:endParaRPr/>
          </a:p>
          <a:p>
            <a:pPr algn="ctr">
              <a:defRPr/>
            </a:pPr>
            <a:r>
              <a:rPr lang="fr-FR" sz="1400" b="0" i="0">
                <a:solidFill>
                  <a:srgbClr val="4B4B4D"/>
                </a:solidFill>
                <a:latin typeface="Arial"/>
                <a:ea typeface="Arial"/>
                <a:cs typeface="Arial"/>
              </a:rPr>
              <a:t>www.fondation-ipt.ch</a:t>
            </a:r>
            <a:endParaRPr/>
          </a:p>
        </p:txBody>
      </p:sp>
      <p:pic>
        <p:nvPicPr>
          <p:cNvPr id="1993807566" name="Image 4"/>
          <p:cNvPicPr>
            <a:picLocks noChangeAspect="1"/>
          </p:cNvPicPr>
          <p:nvPr userDrawn="1"/>
        </p:nvPicPr>
        <p:blipFill rotWithShape="1">
          <a:blip r:embed="rId3"/>
          <a:stretch/>
        </p:blipFill>
        <p:spPr bwMode="auto">
          <a:xfrm>
            <a:off x="4677146" y="522692"/>
            <a:ext cx="2127075" cy="1812765"/>
          </a:xfrm>
          <a:prstGeom prst="rect">
            <a:avLst/>
          </a:prstGeom>
        </p:spPr>
      </p:pic>
      <p:pic>
        <p:nvPicPr>
          <p:cNvPr id="1372768134" name="Image 2"/>
          <p:cNvPicPr>
            <a:picLocks noChangeAspect="1"/>
          </p:cNvPicPr>
          <p:nvPr userDrawn="1"/>
        </p:nvPicPr>
        <p:blipFill rotWithShape="1">
          <a:blip r:embed="rId4"/>
          <a:stretch/>
        </p:blipFill>
        <p:spPr bwMode="auto">
          <a:xfrm>
            <a:off x="4324984" y="3551766"/>
            <a:ext cx="7867016" cy="3306234"/>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0" showMasterPhAnim="0" showMasterSp="1" userDrawn="1">
  <p:cSld name="1_Titre et contenu">
    <p:spTree>
      <p:nvGrpSpPr>
        <p:cNvPr id="1" name=""/>
        <p:cNvGrpSpPr/>
        <p:nvPr/>
      </p:nvGrpSpPr>
      <p:grpSpPr bwMode="auto">
        <a:xfrm>
          <a:off x="0" y="0"/>
          <a:ext cx="0" cy="0"/>
          <a:chOff x="0" y="0"/>
          <a:chExt cx="0" cy="0"/>
        </a:xfrm>
      </p:grpSpPr>
      <p:pic>
        <p:nvPicPr>
          <p:cNvPr id="267237720" name="Image 4"/>
          <p:cNvPicPr>
            <a:picLocks noChangeAspect="1"/>
          </p:cNvPicPr>
          <p:nvPr userDrawn="1"/>
        </p:nvPicPr>
        <p:blipFill rotWithShape="1">
          <a:blip r:embed="rId2"/>
          <a:stretch/>
        </p:blipFill>
        <p:spPr bwMode="auto">
          <a:xfrm>
            <a:off x="-1" y="-1"/>
            <a:ext cx="12192001" cy="1247615"/>
          </a:xfrm>
          <a:prstGeom prst="rect">
            <a:avLst/>
          </a:prstGeom>
          <a:solidFill>
            <a:schemeClr val="bg1"/>
          </a:solidFill>
        </p:spPr>
      </p:pic>
      <p:sp>
        <p:nvSpPr>
          <p:cNvPr id="1073460208" name="Title 1"/>
          <p:cNvSpPr>
            <a:spLocks noGrp="1"/>
          </p:cNvSpPr>
          <p:nvPr>
            <p:ph type="title"/>
          </p:nvPr>
        </p:nvSpPr>
        <p:spPr bwMode="auto">
          <a:xfrm>
            <a:off x="838200" y="365129"/>
            <a:ext cx="11188485" cy="641871"/>
          </a:xfrm>
          <a:prstGeom prst="rect">
            <a:avLst/>
          </a:prstGeom>
          <a:noFill/>
        </p:spPr>
        <p:txBody>
          <a:bodyPr>
            <a:normAutofit/>
          </a:bodyPr>
          <a:lstStyle>
            <a:lvl1pPr>
              <a:defRPr sz="3000">
                <a:solidFill>
                  <a:schemeClr val="bg1"/>
                </a:solidFill>
                <a:latin typeface="Arial"/>
                <a:ea typeface="Arial"/>
                <a:cs typeface="Arial"/>
              </a:defRPr>
            </a:lvl1pPr>
          </a:lstStyle>
          <a:p>
            <a:pPr>
              <a:defRPr/>
            </a:pPr>
            <a:r>
              <a:rPr lang="fr-FR"/>
              <a:t>Modifiez le style du titre</a:t>
            </a:r>
            <a:endParaRPr lang="en-US"/>
          </a:p>
        </p:txBody>
      </p:sp>
      <p:sp>
        <p:nvSpPr>
          <p:cNvPr id="1040871295" name="Content Placeholder 2"/>
          <p:cNvSpPr>
            <a:spLocks noGrp="1"/>
          </p:cNvSpPr>
          <p:nvPr>
            <p:ph idx="1"/>
          </p:nvPr>
        </p:nvSpPr>
        <p:spPr bwMode="auto">
          <a:xfrm>
            <a:off x="838200" y="3758158"/>
            <a:ext cx="10515600" cy="1064816"/>
          </a:xfrm>
          <a:prstGeom prst="rect">
            <a:avLst/>
          </a:prstGeom>
          <a:solidFill>
            <a:schemeClr val="bg1"/>
          </a:solidFill>
        </p:spPr>
        <p:txBody>
          <a:bodyPr/>
          <a:lstStyle>
            <a:lvl1pPr marL="342900" indent="-342900">
              <a:buSzPct val="80000"/>
              <a:buFontTx/>
              <a:buBlip>
                <a:blip r:embed="rId3"/>
              </a:buBlip>
              <a:defRPr sz="1800">
                <a:solidFill>
                  <a:srgbClr val="4B4B4D"/>
                </a:solidFill>
                <a:latin typeface="Arial"/>
                <a:ea typeface="Arial"/>
                <a:cs typeface="Arial"/>
              </a:defRPr>
            </a:lvl1pPr>
            <a:lvl2pPr>
              <a:defRPr sz="1600">
                <a:solidFill>
                  <a:srgbClr val="4B4B4D"/>
                </a:solidFill>
                <a:latin typeface="Arial"/>
                <a:ea typeface="Arial"/>
                <a:cs typeface="Arial"/>
              </a:defRPr>
            </a:lvl2pPr>
            <a:lvl3pPr>
              <a:defRPr sz="1200">
                <a:solidFill>
                  <a:srgbClr val="4B4B4D"/>
                </a:solidFill>
                <a:latin typeface="Helvetica Léger"/>
                <a:ea typeface="Rounded Elegance"/>
                <a:cs typeface="Rounded Elegance"/>
              </a:defRPr>
            </a:lvl3pPr>
            <a:lvl4pPr>
              <a:defRPr>
                <a:solidFill>
                  <a:srgbClr val="4B4B4D"/>
                </a:solidFill>
                <a:latin typeface="Rounded Elegance"/>
                <a:ea typeface="Rounded Elegance"/>
                <a:cs typeface="Rounded Elegance"/>
              </a:defRPr>
            </a:lvl4pPr>
            <a:lvl5pPr>
              <a:defRPr>
                <a:solidFill>
                  <a:srgbClr val="4B4B4D"/>
                </a:solidFill>
                <a:latin typeface="Rounded Elegance"/>
                <a:ea typeface="Rounded Elegance"/>
                <a:cs typeface="Rounded Elegance"/>
              </a:defRPr>
            </a:lvl5pPr>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p:txBody>
      </p:sp>
      <p:sp>
        <p:nvSpPr>
          <p:cNvPr id="547695471" name="Content Placeholder 2"/>
          <p:cNvSpPr>
            <a:spLocks noGrp="1"/>
          </p:cNvSpPr>
          <p:nvPr>
            <p:ph idx="10" hasCustomPrompt="1"/>
          </p:nvPr>
        </p:nvSpPr>
        <p:spPr bwMode="auto">
          <a:xfrm>
            <a:off x="838200" y="2513834"/>
            <a:ext cx="10515600" cy="1064816"/>
          </a:xfrm>
        </p:spPr>
        <p:txBody>
          <a:bodyPr>
            <a:normAutofit/>
          </a:bodyPr>
          <a:lstStyle>
            <a:lvl1pPr marL="0" indent="0">
              <a:lnSpc>
                <a:spcPct val="100000"/>
              </a:lnSpc>
              <a:spcBef>
                <a:spcPts val="0"/>
              </a:spcBef>
              <a:buNone/>
              <a:defRPr sz="2200">
                <a:solidFill>
                  <a:srgbClr val="4B4B4D"/>
                </a:solidFill>
                <a:latin typeface="Arial"/>
                <a:ea typeface="Arial"/>
                <a:cs typeface="Arial"/>
              </a:defRPr>
            </a:lvl1pPr>
            <a:lvl2pPr>
              <a:defRPr sz="1800">
                <a:solidFill>
                  <a:srgbClr val="4B4B4D"/>
                </a:solidFill>
                <a:latin typeface="Rounded Elegance"/>
                <a:ea typeface="Rounded Elegance"/>
                <a:cs typeface="Rounded Elegance"/>
              </a:defRPr>
            </a:lvl2pPr>
            <a:lvl3pPr>
              <a:defRPr sz="1400">
                <a:solidFill>
                  <a:srgbClr val="4B4B4D"/>
                </a:solidFill>
                <a:latin typeface="Rounded Elegance"/>
                <a:ea typeface="Rounded Elegance"/>
                <a:cs typeface="Rounded Elegance"/>
              </a:defRPr>
            </a:lvl3pPr>
            <a:lvl4pPr>
              <a:defRPr>
                <a:solidFill>
                  <a:srgbClr val="4B4B4D"/>
                </a:solidFill>
                <a:latin typeface="Rounded Elegance"/>
                <a:ea typeface="Rounded Elegance"/>
                <a:cs typeface="Rounded Elegance"/>
              </a:defRPr>
            </a:lvl4pPr>
            <a:lvl5pPr>
              <a:defRPr>
                <a:solidFill>
                  <a:srgbClr val="4B4B4D"/>
                </a:solidFill>
                <a:latin typeface="Rounded Elegance"/>
                <a:ea typeface="Rounded Elegance"/>
                <a:cs typeface="Rounded Elegance"/>
              </a:defRPr>
            </a:lvl5pPr>
          </a:lstStyle>
          <a:p>
            <a:pPr lvl="0">
              <a:defRPr/>
            </a:pPr>
            <a:r>
              <a:rPr lang="fr-FR"/>
              <a:t>Votre Texte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0" showMasterPhAnim="0" showMasterSp="0" userDrawn="1">
  <p:cSld name="Diapositive de titre / image">
    <p:spTree>
      <p:nvGrpSpPr>
        <p:cNvPr id="1" name=""/>
        <p:cNvGrpSpPr/>
        <p:nvPr/>
      </p:nvGrpSpPr>
      <p:grpSpPr bwMode="auto">
        <a:xfrm>
          <a:off x="0" y="0"/>
          <a:ext cx="0" cy="0"/>
          <a:chOff x="0" y="0"/>
          <a:chExt cx="0" cy="0"/>
        </a:xfrm>
      </p:grpSpPr>
      <p:sp>
        <p:nvSpPr>
          <p:cNvPr id="2139569917" name="Espace réservé pour une image  16"/>
          <p:cNvSpPr>
            <a:spLocks noGrp="1"/>
          </p:cNvSpPr>
          <p:nvPr>
            <p:ph type="pic" sz="quarter" idx="11"/>
          </p:nvPr>
        </p:nvSpPr>
        <p:spPr bwMode="auto">
          <a:xfrm>
            <a:off x="645021" y="2941638"/>
            <a:ext cx="5450979" cy="3916362"/>
          </a:xfrm>
          <a:prstGeom prst="rect">
            <a:avLst/>
          </a:prstGeom>
        </p:spPr>
        <p:txBody>
          <a:bodyPr/>
          <a:lstStyle/>
          <a:p>
            <a:pPr>
              <a:defRPr/>
            </a:pPr>
            <a:r>
              <a:rPr lang="fr-FR"/>
              <a:t>Cliquez sur l'icône pour ajouter une image</a:t>
            </a:r>
            <a:endParaRPr lang="fr-CH"/>
          </a:p>
        </p:txBody>
      </p:sp>
      <p:sp>
        <p:nvSpPr>
          <p:cNvPr id="158633619" name="Triangle rectangle 3"/>
          <p:cNvSpPr/>
          <p:nvPr userDrawn="1"/>
        </p:nvSpPr>
        <p:spPr bwMode="auto">
          <a:xfrm rot="5400000">
            <a:off x="3157509" y="-3157507"/>
            <a:ext cx="5876979" cy="12192002"/>
          </a:xfrm>
          <a:prstGeom prst="rtTriangle">
            <a:avLst/>
          </a:prstGeom>
          <a:gradFill>
            <a:gsLst>
              <a:gs pos="0">
                <a:srgbClr val="E22B28">
                  <a:shade val="30000"/>
                  <a:satMod val="115000"/>
                </a:srgbClr>
              </a:gs>
              <a:gs pos="50000">
                <a:srgbClr val="E22B28">
                  <a:shade val="67500"/>
                  <a:satMod val="115000"/>
                </a:srgbClr>
              </a:gs>
              <a:gs pos="100000">
                <a:srgbClr val="E22B28">
                  <a:shade val="100000"/>
                  <a:satMod val="115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CH"/>
          </a:p>
        </p:txBody>
      </p:sp>
      <p:sp>
        <p:nvSpPr>
          <p:cNvPr id="603324449" name="Sous-titre 2"/>
          <p:cNvSpPr>
            <a:spLocks noGrp="1"/>
          </p:cNvSpPr>
          <p:nvPr>
            <p:ph type="subTitle" idx="1" hasCustomPrompt="1"/>
          </p:nvPr>
        </p:nvSpPr>
        <p:spPr bwMode="auto">
          <a:xfrm>
            <a:off x="6456363" y="6423113"/>
            <a:ext cx="2153920" cy="434887"/>
          </a:xfrm>
          <a:prstGeom prst="rect">
            <a:avLst/>
          </a:prstGeom>
        </p:spPr>
        <p:txBody>
          <a:bodyPr>
            <a:normAutofit/>
          </a:bodyPr>
          <a:lstStyle>
            <a:lvl1pPr marL="0" indent="0" algn="l">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27.03.2024</a:t>
            </a:r>
            <a:endParaRPr lang="fr-CH"/>
          </a:p>
        </p:txBody>
      </p:sp>
      <p:sp>
        <p:nvSpPr>
          <p:cNvPr id="1180702763" name="Triangle rectangle 13"/>
          <p:cNvSpPr/>
          <p:nvPr userDrawn="1"/>
        </p:nvSpPr>
        <p:spPr bwMode="auto">
          <a:xfrm>
            <a:off x="0" y="3876040"/>
            <a:ext cx="2981960" cy="2981960"/>
          </a:xfrm>
          <a:prstGeom prst="rtTriangle">
            <a:avLst/>
          </a:prstGeom>
          <a:solidFill>
            <a:srgbClr val="000000">
              <a:alpha val="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CH" b="1"/>
          </a:p>
        </p:txBody>
      </p:sp>
      <p:sp>
        <p:nvSpPr>
          <p:cNvPr id="1177294492" name="Titre 1"/>
          <p:cNvSpPr>
            <a:spLocks noGrp="1"/>
          </p:cNvSpPr>
          <p:nvPr userDrawn="1">
            <p:ph type="ctrTitle" hasCustomPrompt="1"/>
          </p:nvPr>
        </p:nvSpPr>
        <p:spPr bwMode="auto">
          <a:xfrm>
            <a:off x="515938" y="728664"/>
            <a:ext cx="5580062" cy="2116136"/>
          </a:xfrm>
          <a:prstGeom prst="rect">
            <a:avLst/>
          </a:prstGeom>
        </p:spPr>
        <p:txBody>
          <a:bodyPr anchor="t" anchorCtr="0"/>
          <a:lstStyle>
            <a:lvl1pPr algn="l">
              <a:defRPr sz="6000">
                <a:solidFill>
                  <a:schemeClr val="bg1"/>
                </a:solidFill>
              </a:defRPr>
            </a:lvl1pPr>
          </a:lstStyle>
          <a:p>
            <a:pPr>
              <a:defRPr/>
            </a:pPr>
            <a:r>
              <a:rPr lang="fr-FR"/>
              <a:t>Titre de la présentation</a:t>
            </a:r>
            <a:endParaRPr lang="fr-CH"/>
          </a:p>
        </p:txBody>
      </p:sp>
      <p:sp>
        <p:nvSpPr>
          <p:cNvPr id="22358093" name="Triangle rectangle 4"/>
          <p:cNvSpPr/>
          <p:nvPr userDrawn="1"/>
        </p:nvSpPr>
        <p:spPr bwMode="auto">
          <a:xfrm rot="16199999" flipH="1">
            <a:off x="5082663" y="-898016"/>
            <a:ext cx="6211318" cy="8007351"/>
          </a:xfrm>
          <a:prstGeom prst="rtTriangle">
            <a:avLst/>
          </a:prstGeom>
          <a:solidFill>
            <a:srgbClr val="000000">
              <a:alpha val="196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CH"/>
          </a:p>
        </p:txBody>
      </p:sp>
      <p:pic>
        <p:nvPicPr>
          <p:cNvPr id="488209539" name="Image 12"/>
          <p:cNvPicPr>
            <a:picLocks noChangeAspect="1"/>
          </p:cNvPicPr>
          <p:nvPr userDrawn="1"/>
        </p:nvPicPr>
        <p:blipFill rotWithShape="1">
          <a:blip r:embed="rId2"/>
          <a:stretch/>
        </p:blipFill>
        <p:spPr bwMode="auto">
          <a:xfrm>
            <a:off x="10921000" y="5681481"/>
            <a:ext cx="1080000" cy="988843"/>
          </a:xfrm>
          <a:prstGeom prst="rect">
            <a:avLst/>
          </a:prstGeom>
        </p:spPr>
      </p:pic>
      <p:sp>
        <p:nvSpPr>
          <p:cNvPr id="731227310" name="Espace réservé du texte 2"/>
          <p:cNvSpPr>
            <a:spLocks noGrp="1"/>
          </p:cNvSpPr>
          <p:nvPr>
            <p:ph type="body" idx="10" hasCustomPrompt="1"/>
          </p:nvPr>
        </p:nvSpPr>
        <p:spPr bwMode="auto">
          <a:xfrm>
            <a:off x="6456363" y="4706464"/>
            <a:ext cx="3782341" cy="1469438"/>
          </a:xfrm>
          <a:prstGeom prst="rect">
            <a:avLst/>
          </a:prstGeom>
        </p:spPr>
        <p:txBody>
          <a:bodyPr anchor="t" anchorCtr="0">
            <a:noAutofit/>
          </a:bodyPr>
          <a:lstStyle>
            <a:lvl1pPr marL="0" indent="0" algn="l">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Sous-titre de la présentation</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0" showMasterPhAnim="0" showMasterSp="1" userDrawn="1">
  <p:cSld name="DEFAULT">
    <p:bg>
      <p:bgRef idx="1001">
        <a:schemeClr val="bg1"/>
      </p:bgRef>
    </p:bg>
    <p:spTree>
      <p:nvGrpSpPr>
        <p:cNvPr id="1" name=""/>
        <p:cNvGrpSpPr/>
        <p:nvPr/>
      </p:nvGrpSpPr>
      <p:grpSpPr bwMode="auto">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Diapositive de titre">
    <p:bg>
      <p:bgPr shadeToTitle="0">
        <a:blipFill rotWithShape="1">
          <a:blip r:embed="rId2"/>
          <a:stretch/>
        </a:blipFill>
      </p:bgPr>
    </p:bg>
    <p:spTree>
      <p:nvGrpSpPr>
        <p:cNvPr id="1" name=""/>
        <p:cNvGrpSpPr/>
        <p:nvPr/>
      </p:nvGrpSpPr>
      <p:grpSpPr bwMode="auto">
        <a:xfrm>
          <a:off x="0" y="0"/>
          <a:ext cx="0" cy="0"/>
          <a:chOff x="0" y="0"/>
          <a:chExt cx="0" cy="0"/>
        </a:xfrm>
      </p:grpSpPr>
      <p:sp>
        <p:nvSpPr>
          <p:cNvPr id="2132000889" name="Titre 1"/>
          <p:cNvSpPr>
            <a:spLocks noGrp="1"/>
          </p:cNvSpPr>
          <p:nvPr>
            <p:ph type="ctrTitle" hasCustomPrompt="1"/>
          </p:nvPr>
        </p:nvSpPr>
        <p:spPr bwMode="auto">
          <a:xfrm>
            <a:off x="6891868" y="1602207"/>
            <a:ext cx="4724399" cy="641459"/>
          </a:xfrm>
        </p:spPr>
        <p:txBody>
          <a:bodyPr anchor="ctr" anchorCtr="0">
            <a:noAutofit/>
          </a:bodyPr>
          <a:lstStyle>
            <a:lvl1pPr algn="l">
              <a:defRPr sz="1400" cap="none">
                <a:solidFill>
                  <a:srgbClr val="000000"/>
                </a:solidFill>
              </a:defRPr>
            </a:lvl1pPr>
          </a:lstStyle>
          <a:p>
            <a:pPr>
              <a:defRPr/>
            </a:pPr>
            <a:r>
              <a:rPr lang="fr-CH"/>
              <a:t>Cliquez pour modifier  </a:t>
            </a:r>
            <a:br>
              <a:rPr lang="fr-CH"/>
            </a:br>
            <a:r>
              <a:rPr lang="fr-CH"/>
              <a:t>le sous-titre</a:t>
            </a:r>
            <a:endParaRPr lang="fr-FR"/>
          </a:p>
        </p:txBody>
      </p:sp>
      <p:sp>
        <p:nvSpPr>
          <p:cNvPr id="73432621" name="Sous-titre 2"/>
          <p:cNvSpPr>
            <a:spLocks noGrp="1"/>
          </p:cNvSpPr>
          <p:nvPr>
            <p:ph type="subTitle" idx="1" hasCustomPrompt="1"/>
          </p:nvPr>
        </p:nvSpPr>
        <p:spPr bwMode="auto">
          <a:xfrm>
            <a:off x="6891868" y="2243668"/>
            <a:ext cx="4724399" cy="3395133"/>
          </a:xfrm>
        </p:spPr>
        <p:txBody>
          <a:bodyPr>
            <a:noAutofit/>
          </a:bodyPr>
          <a:lstStyle>
            <a:lvl1pPr marL="0" indent="0" algn="l">
              <a:buNone/>
              <a:defRPr sz="3600">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fr-CH"/>
              <a:t>Cliquez pour modifier le titre</a:t>
            </a:r>
            <a:endParaRPr lang="fr-FR"/>
          </a:p>
        </p:txBody>
      </p:sp>
      <p:sp>
        <p:nvSpPr>
          <p:cNvPr id="414300338" name="Espace réservé de la date 3"/>
          <p:cNvSpPr>
            <a:spLocks noGrp="1"/>
          </p:cNvSpPr>
          <p:nvPr>
            <p:ph type="dt" sz="half" idx="10"/>
          </p:nvPr>
        </p:nvSpPr>
        <p:spPr bwMode="auto"/>
        <p:txBody>
          <a:bodyPr/>
          <a:lstStyle/>
          <a:p>
            <a:pPr>
              <a:defRPr/>
            </a:pPr>
            <a:fld id="{1A69A0A0-7458-4F0E-9D43-82B560C08AA5}" type="datetime1">
              <a:rPr lang="en-US"/>
              <a:t>5/13/2026</a:t>
            </a:fld>
            <a:endParaRPr lang="en-US"/>
          </a:p>
        </p:txBody>
      </p:sp>
      <p:sp>
        <p:nvSpPr>
          <p:cNvPr id="373478996" name="Espace réservé du pied de page 4"/>
          <p:cNvSpPr>
            <a:spLocks noGrp="1"/>
          </p:cNvSpPr>
          <p:nvPr>
            <p:ph type="ftr" sz="quarter" idx="11"/>
          </p:nvPr>
        </p:nvSpPr>
        <p:spPr bwMode="auto"/>
        <p:txBody>
          <a:bodyPr/>
          <a:lstStyle/>
          <a:p>
            <a:pPr>
              <a:defRPr/>
            </a:pPr>
            <a:endParaRPr lang="en-US"/>
          </a:p>
        </p:txBody>
      </p:sp>
      <p:sp>
        <p:nvSpPr>
          <p:cNvPr id="1094880189" name="Espace réservé du numéro de diapositive 5"/>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re et contenu">
    <p:spTree>
      <p:nvGrpSpPr>
        <p:cNvPr id="1" name=""/>
        <p:cNvGrpSpPr/>
        <p:nvPr/>
      </p:nvGrpSpPr>
      <p:grpSpPr bwMode="auto">
        <a:xfrm>
          <a:off x="0" y="0"/>
          <a:ext cx="0" cy="0"/>
          <a:chOff x="0" y="0"/>
          <a:chExt cx="0" cy="0"/>
        </a:xfrm>
      </p:grpSpPr>
      <p:sp>
        <p:nvSpPr>
          <p:cNvPr id="1859050737" name="Titre 1"/>
          <p:cNvSpPr>
            <a:spLocks noGrp="1"/>
          </p:cNvSpPr>
          <p:nvPr>
            <p:ph type="title"/>
          </p:nvPr>
        </p:nvSpPr>
        <p:spPr bwMode="auto"/>
        <p:txBody>
          <a:bodyPr/>
          <a:lstStyle/>
          <a:p>
            <a:pPr>
              <a:defRPr/>
            </a:pPr>
            <a:r>
              <a:rPr lang="fr-FR"/>
              <a:t>Cliquez pour modifier le style du titre</a:t>
            </a:r>
            <a:endParaRPr lang="fr-FR"/>
          </a:p>
        </p:txBody>
      </p:sp>
      <p:sp>
        <p:nvSpPr>
          <p:cNvPr id="1127237541" name="Espace réservé du contenu 2"/>
          <p:cNvSpPr>
            <a:spLocks noGrp="1"/>
          </p:cNvSpPr>
          <p:nvPr>
            <p:ph idx="1"/>
          </p:nvPr>
        </p:nvSpPr>
        <p:spPr bwMode="auto"/>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FR"/>
          </a:p>
        </p:txBody>
      </p:sp>
      <p:sp>
        <p:nvSpPr>
          <p:cNvPr id="2063671421" name="Espace réservé de la date 3"/>
          <p:cNvSpPr>
            <a:spLocks noGrp="1"/>
          </p:cNvSpPr>
          <p:nvPr>
            <p:ph type="dt" sz="half" idx="10"/>
          </p:nvPr>
        </p:nvSpPr>
        <p:spPr bwMode="auto"/>
        <p:txBody>
          <a:bodyPr/>
          <a:lstStyle/>
          <a:p>
            <a:pPr>
              <a:defRPr/>
            </a:pPr>
            <a:fld id="{AA4DDAB4-AB8F-4218-996C-C3DE8C11BD12}" type="datetime1">
              <a:rPr lang="en-US"/>
              <a:t>5/13/2026</a:t>
            </a:fld>
            <a:endParaRPr lang="en-US"/>
          </a:p>
        </p:txBody>
      </p:sp>
      <p:sp>
        <p:nvSpPr>
          <p:cNvPr id="505531872" name="Espace réservé du pied de page 4"/>
          <p:cNvSpPr>
            <a:spLocks noGrp="1"/>
          </p:cNvSpPr>
          <p:nvPr>
            <p:ph type="ftr" sz="quarter" idx="11"/>
          </p:nvPr>
        </p:nvSpPr>
        <p:spPr bwMode="auto"/>
        <p:txBody>
          <a:bodyPr/>
          <a:lstStyle/>
          <a:p>
            <a:pPr>
              <a:defRPr/>
            </a:pPr>
            <a:endParaRPr lang="en-US"/>
          </a:p>
        </p:txBody>
      </p:sp>
      <p:sp>
        <p:nvSpPr>
          <p:cNvPr id="1474559215" name="Espace réservé du numéro de diapositive 5"/>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En-tête de section">
    <p:spTree>
      <p:nvGrpSpPr>
        <p:cNvPr id="1" name=""/>
        <p:cNvGrpSpPr/>
        <p:nvPr/>
      </p:nvGrpSpPr>
      <p:grpSpPr bwMode="auto">
        <a:xfrm>
          <a:off x="0" y="0"/>
          <a:ext cx="0" cy="0"/>
          <a:chOff x="0" y="0"/>
          <a:chExt cx="0" cy="0"/>
        </a:xfrm>
      </p:grpSpPr>
      <p:sp>
        <p:nvSpPr>
          <p:cNvPr id="1107616477" name="Titre 1"/>
          <p:cNvSpPr>
            <a:spLocks noGrp="1"/>
          </p:cNvSpPr>
          <p:nvPr>
            <p:ph type="title"/>
          </p:nvPr>
        </p:nvSpPr>
        <p:spPr bwMode="auto">
          <a:xfrm>
            <a:off x="963084" y="4406903"/>
            <a:ext cx="10363200" cy="1722965"/>
          </a:xfrm>
        </p:spPr>
        <p:txBody>
          <a:bodyPr anchor="t"/>
          <a:lstStyle>
            <a:lvl1pPr algn="l">
              <a:defRPr sz="4000" b="1" cap="all"/>
            </a:lvl1pPr>
          </a:lstStyle>
          <a:p>
            <a:pPr>
              <a:defRPr/>
            </a:pPr>
            <a:r>
              <a:rPr lang="fr-FR"/>
              <a:t>Cliquez pour modifier le style du titre</a:t>
            </a:r>
            <a:endParaRPr lang="fr-FR"/>
          </a:p>
        </p:txBody>
      </p:sp>
      <p:sp>
        <p:nvSpPr>
          <p:cNvPr id="1973540059" name="Espace réservé du texte 2"/>
          <p:cNvSpPr>
            <a:spLocks noGrp="1"/>
          </p:cNvSpPr>
          <p:nvPr>
            <p:ph type="body" idx="1"/>
          </p:nvPr>
        </p:nvSpPr>
        <p:spPr bwMode="auto">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fr-FR"/>
              <a:t>Cliquez pour modifier les styles du texte du masque</a:t>
            </a:r>
            <a:endParaRPr/>
          </a:p>
        </p:txBody>
      </p:sp>
      <p:sp>
        <p:nvSpPr>
          <p:cNvPr id="628054161" name="Espace réservé de la date 3"/>
          <p:cNvSpPr>
            <a:spLocks noGrp="1"/>
          </p:cNvSpPr>
          <p:nvPr>
            <p:ph type="dt" sz="half" idx="10"/>
          </p:nvPr>
        </p:nvSpPr>
        <p:spPr bwMode="auto"/>
        <p:txBody>
          <a:bodyPr/>
          <a:lstStyle/>
          <a:p>
            <a:pPr>
              <a:defRPr/>
            </a:pPr>
            <a:fld id="{35F51987-753F-493A-B37B-3A7436FCB3B8}" type="datetime1">
              <a:rPr lang="en-US"/>
              <a:t>5/13/2026</a:t>
            </a:fld>
            <a:endParaRPr lang="en-US"/>
          </a:p>
        </p:txBody>
      </p:sp>
      <p:sp>
        <p:nvSpPr>
          <p:cNvPr id="517301372" name="Espace réservé du pied de page 4"/>
          <p:cNvSpPr>
            <a:spLocks noGrp="1"/>
          </p:cNvSpPr>
          <p:nvPr>
            <p:ph type="ftr" sz="quarter" idx="11"/>
          </p:nvPr>
        </p:nvSpPr>
        <p:spPr bwMode="auto"/>
        <p:txBody>
          <a:bodyPr/>
          <a:lstStyle/>
          <a:p>
            <a:pPr>
              <a:defRPr/>
            </a:pPr>
            <a:endParaRPr lang="en-US"/>
          </a:p>
        </p:txBody>
      </p:sp>
      <p:sp>
        <p:nvSpPr>
          <p:cNvPr id="426570428" name="Espace réservé du numéro de diapositive 5"/>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Deux contenus">
    <p:spTree>
      <p:nvGrpSpPr>
        <p:cNvPr id="1" name=""/>
        <p:cNvGrpSpPr/>
        <p:nvPr/>
      </p:nvGrpSpPr>
      <p:grpSpPr bwMode="auto">
        <a:xfrm>
          <a:off x="0" y="0"/>
          <a:ext cx="0" cy="0"/>
          <a:chOff x="0" y="0"/>
          <a:chExt cx="0" cy="0"/>
        </a:xfrm>
      </p:grpSpPr>
      <p:sp>
        <p:nvSpPr>
          <p:cNvPr id="1959155752" name="Titre 1"/>
          <p:cNvSpPr>
            <a:spLocks noGrp="1"/>
          </p:cNvSpPr>
          <p:nvPr>
            <p:ph type="title"/>
          </p:nvPr>
        </p:nvSpPr>
        <p:spPr bwMode="auto"/>
        <p:txBody>
          <a:bodyPr/>
          <a:lstStyle/>
          <a:p>
            <a:pPr>
              <a:defRPr/>
            </a:pPr>
            <a:r>
              <a:rPr lang="fr-FR"/>
              <a:t>Cliquez pour modifier le style du titre</a:t>
            </a:r>
            <a:endParaRPr/>
          </a:p>
        </p:txBody>
      </p:sp>
      <p:sp>
        <p:nvSpPr>
          <p:cNvPr id="906050919" name="Espace réservé du contenu 2"/>
          <p:cNvSpPr>
            <a:spLocks noGrp="1"/>
          </p:cNvSpPr>
          <p:nvPr>
            <p:ph sz="half" idx="1"/>
          </p:nvPr>
        </p:nvSpPr>
        <p:spPr bwMode="auto">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054150344" name="Espace réservé du contenu 3"/>
          <p:cNvSpPr>
            <a:spLocks noGrp="1"/>
          </p:cNvSpPr>
          <p:nvPr>
            <p:ph sz="half" idx="2"/>
          </p:nvPr>
        </p:nvSpPr>
        <p:spPr bwMode="auto">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338921972" name="Espace réservé de la date 4"/>
          <p:cNvSpPr>
            <a:spLocks noGrp="1"/>
          </p:cNvSpPr>
          <p:nvPr>
            <p:ph type="dt" sz="half" idx="10"/>
          </p:nvPr>
        </p:nvSpPr>
        <p:spPr bwMode="auto"/>
        <p:txBody>
          <a:bodyPr/>
          <a:lstStyle/>
          <a:p>
            <a:pPr>
              <a:defRPr/>
            </a:pPr>
            <a:fld id="{14D47597-0247-4574-A441-D8610C2AD5F4}" type="datetime1">
              <a:rPr lang="en-US"/>
              <a:t>5/13/2026</a:t>
            </a:fld>
            <a:endParaRPr lang="en-US"/>
          </a:p>
        </p:txBody>
      </p:sp>
      <p:sp>
        <p:nvSpPr>
          <p:cNvPr id="1525377188" name="Espace réservé du pied de page 5"/>
          <p:cNvSpPr>
            <a:spLocks noGrp="1"/>
          </p:cNvSpPr>
          <p:nvPr>
            <p:ph type="ftr" sz="quarter" idx="11"/>
          </p:nvPr>
        </p:nvSpPr>
        <p:spPr bwMode="auto"/>
        <p:txBody>
          <a:bodyPr/>
          <a:lstStyle/>
          <a:p>
            <a:pPr>
              <a:defRPr/>
            </a:pPr>
            <a:endParaRPr lang="en-US"/>
          </a:p>
        </p:txBody>
      </p:sp>
      <p:sp>
        <p:nvSpPr>
          <p:cNvPr id="753254152" name="Espace réservé du numéro de diapositive 6"/>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aison">
    <p:spTree>
      <p:nvGrpSpPr>
        <p:cNvPr id="1" name=""/>
        <p:cNvGrpSpPr/>
        <p:nvPr/>
      </p:nvGrpSpPr>
      <p:grpSpPr bwMode="auto">
        <a:xfrm>
          <a:off x="0" y="0"/>
          <a:ext cx="0" cy="0"/>
          <a:chOff x="0" y="0"/>
          <a:chExt cx="0" cy="0"/>
        </a:xfrm>
      </p:grpSpPr>
      <p:sp>
        <p:nvSpPr>
          <p:cNvPr id="1850025608" name="Titre 1"/>
          <p:cNvSpPr>
            <a:spLocks noGrp="1"/>
          </p:cNvSpPr>
          <p:nvPr>
            <p:ph type="title"/>
          </p:nvPr>
        </p:nvSpPr>
        <p:spPr bwMode="auto"/>
        <p:txBody>
          <a:bodyPr/>
          <a:lstStyle>
            <a:lvl1pPr>
              <a:defRPr/>
            </a:lvl1pPr>
          </a:lstStyle>
          <a:p>
            <a:pPr>
              <a:defRPr/>
            </a:pPr>
            <a:r>
              <a:rPr lang="fr-FR"/>
              <a:t>Cliquez pour modifier le style du titre</a:t>
            </a:r>
            <a:endParaRPr/>
          </a:p>
        </p:txBody>
      </p:sp>
      <p:sp>
        <p:nvSpPr>
          <p:cNvPr id="85462267" name="Espace réservé du texte 2"/>
          <p:cNvSpPr>
            <a:spLocks noGrp="1"/>
          </p:cNvSpPr>
          <p:nvPr>
            <p:ph type="body" idx="1"/>
          </p:nvPr>
        </p:nvSpPr>
        <p:spPr bwMode="auto">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314111217" name="Espace réservé du contenu 3"/>
          <p:cNvSpPr>
            <a:spLocks noGrp="1"/>
          </p:cNvSpPr>
          <p:nvPr>
            <p:ph sz="half" idx="2"/>
          </p:nvPr>
        </p:nvSpPr>
        <p:spPr bwMode="auto">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70434804" name="Espace réservé du texte 4"/>
          <p:cNvSpPr>
            <a:spLocks noGrp="1"/>
          </p:cNvSpPr>
          <p:nvPr>
            <p:ph type="body" sz="quarter" idx="3"/>
          </p:nvPr>
        </p:nvSpPr>
        <p:spPr bwMode="auto">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1558869817" name="Espace réservé du contenu 5"/>
          <p:cNvSpPr>
            <a:spLocks noGrp="1"/>
          </p:cNvSpPr>
          <p:nvPr>
            <p:ph sz="quarter" idx="4"/>
          </p:nvPr>
        </p:nvSpPr>
        <p:spPr bwMode="auto">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521874861" name="Espace réservé de la date 6"/>
          <p:cNvSpPr>
            <a:spLocks noGrp="1"/>
          </p:cNvSpPr>
          <p:nvPr>
            <p:ph type="dt" sz="half" idx="10"/>
          </p:nvPr>
        </p:nvSpPr>
        <p:spPr bwMode="auto"/>
        <p:txBody>
          <a:bodyPr/>
          <a:lstStyle/>
          <a:p>
            <a:pPr>
              <a:defRPr/>
            </a:pPr>
            <a:fld id="{F87F2FCB-67D6-4B6C-B7F2-A88984B711DE}" type="datetime1">
              <a:rPr lang="en-US"/>
              <a:t>5/13/2026</a:t>
            </a:fld>
            <a:endParaRPr lang="en-US"/>
          </a:p>
        </p:txBody>
      </p:sp>
      <p:sp>
        <p:nvSpPr>
          <p:cNvPr id="123801405" name="Espace réservé du pied de page 7"/>
          <p:cNvSpPr>
            <a:spLocks noGrp="1"/>
          </p:cNvSpPr>
          <p:nvPr>
            <p:ph type="ftr" sz="quarter" idx="11"/>
          </p:nvPr>
        </p:nvSpPr>
        <p:spPr bwMode="auto"/>
        <p:txBody>
          <a:bodyPr/>
          <a:lstStyle/>
          <a:p>
            <a:pPr>
              <a:defRPr/>
            </a:pPr>
            <a:endParaRPr lang="en-US"/>
          </a:p>
        </p:txBody>
      </p:sp>
      <p:sp>
        <p:nvSpPr>
          <p:cNvPr id="1766168490" name="Espace réservé du numéro de diapositive 8"/>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re seul">
    <p:spTree>
      <p:nvGrpSpPr>
        <p:cNvPr id="1" name=""/>
        <p:cNvGrpSpPr/>
        <p:nvPr/>
      </p:nvGrpSpPr>
      <p:grpSpPr bwMode="auto">
        <a:xfrm>
          <a:off x="0" y="0"/>
          <a:ext cx="0" cy="0"/>
          <a:chOff x="0" y="0"/>
          <a:chExt cx="0" cy="0"/>
        </a:xfrm>
      </p:grpSpPr>
      <p:sp>
        <p:nvSpPr>
          <p:cNvPr id="534541326" name="Titre 1"/>
          <p:cNvSpPr>
            <a:spLocks noGrp="1"/>
          </p:cNvSpPr>
          <p:nvPr>
            <p:ph type="title"/>
          </p:nvPr>
        </p:nvSpPr>
        <p:spPr bwMode="auto"/>
        <p:txBody>
          <a:bodyPr/>
          <a:lstStyle/>
          <a:p>
            <a:pPr>
              <a:defRPr/>
            </a:pPr>
            <a:r>
              <a:rPr lang="fr-FR"/>
              <a:t>Cliquez pour modifier le style du titre</a:t>
            </a:r>
            <a:endParaRPr/>
          </a:p>
        </p:txBody>
      </p:sp>
      <p:sp>
        <p:nvSpPr>
          <p:cNvPr id="542678226" name="Espace réservé de la date 2"/>
          <p:cNvSpPr>
            <a:spLocks noGrp="1"/>
          </p:cNvSpPr>
          <p:nvPr>
            <p:ph type="dt" sz="half" idx="10"/>
          </p:nvPr>
        </p:nvSpPr>
        <p:spPr bwMode="auto"/>
        <p:txBody>
          <a:bodyPr/>
          <a:lstStyle/>
          <a:p>
            <a:pPr>
              <a:defRPr/>
            </a:pPr>
            <a:fld id="{8D41EE3A-7BCA-4304-88F7-E28C2345EEE3}" type="datetime1">
              <a:rPr lang="en-US"/>
              <a:t>5/13/2026</a:t>
            </a:fld>
            <a:endParaRPr lang="en-US"/>
          </a:p>
        </p:txBody>
      </p:sp>
      <p:sp>
        <p:nvSpPr>
          <p:cNvPr id="536449943" name="Espace réservé du pied de page 3"/>
          <p:cNvSpPr>
            <a:spLocks noGrp="1"/>
          </p:cNvSpPr>
          <p:nvPr>
            <p:ph type="ftr" sz="quarter" idx="11"/>
          </p:nvPr>
        </p:nvSpPr>
        <p:spPr bwMode="auto"/>
        <p:txBody>
          <a:bodyPr/>
          <a:lstStyle/>
          <a:p>
            <a:pPr>
              <a:defRPr/>
            </a:pPr>
            <a:endParaRPr lang="en-US"/>
          </a:p>
        </p:txBody>
      </p:sp>
      <p:sp>
        <p:nvSpPr>
          <p:cNvPr id="1035585840" name="Espace réservé du numéro de diapositive 4"/>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Vide">
    <p:spTree>
      <p:nvGrpSpPr>
        <p:cNvPr id="1" name=""/>
        <p:cNvGrpSpPr/>
        <p:nvPr/>
      </p:nvGrpSpPr>
      <p:grpSpPr bwMode="auto">
        <a:xfrm>
          <a:off x="0" y="0"/>
          <a:ext cx="0" cy="0"/>
          <a:chOff x="0" y="0"/>
          <a:chExt cx="0" cy="0"/>
        </a:xfrm>
      </p:grpSpPr>
      <p:sp>
        <p:nvSpPr>
          <p:cNvPr id="1512068192" name="Espace réservé de la date 1"/>
          <p:cNvSpPr>
            <a:spLocks noGrp="1"/>
          </p:cNvSpPr>
          <p:nvPr>
            <p:ph type="dt" sz="half" idx="10"/>
          </p:nvPr>
        </p:nvSpPr>
        <p:spPr bwMode="auto"/>
        <p:txBody>
          <a:bodyPr/>
          <a:lstStyle/>
          <a:p>
            <a:pPr>
              <a:defRPr/>
            </a:pPr>
            <a:fld id="{FD0CF766-2C06-4DCF-A5DB-6C82C4FD0C17}" type="datetime1">
              <a:rPr lang="en-US"/>
              <a:t>5/13/2026</a:t>
            </a:fld>
            <a:endParaRPr lang="en-US"/>
          </a:p>
        </p:txBody>
      </p:sp>
      <p:sp>
        <p:nvSpPr>
          <p:cNvPr id="953973305" name="Espace réservé du pied de page 2"/>
          <p:cNvSpPr>
            <a:spLocks noGrp="1"/>
          </p:cNvSpPr>
          <p:nvPr>
            <p:ph type="ftr" sz="quarter" idx="11"/>
          </p:nvPr>
        </p:nvSpPr>
        <p:spPr bwMode="auto"/>
        <p:txBody>
          <a:bodyPr/>
          <a:lstStyle/>
          <a:p>
            <a:pPr>
              <a:defRPr/>
            </a:pPr>
            <a:endParaRPr lang="en-US"/>
          </a:p>
        </p:txBody>
      </p:sp>
      <p:sp>
        <p:nvSpPr>
          <p:cNvPr id="1110633684" name="Espace réservé du numéro de diapositive 3"/>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u avec légende">
    <p:spTree>
      <p:nvGrpSpPr>
        <p:cNvPr id="1" name=""/>
        <p:cNvGrpSpPr/>
        <p:nvPr/>
      </p:nvGrpSpPr>
      <p:grpSpPr bwMode="auto">
        <a:xfrm>
          <a:off x="0" y="0"/>
          <a:ext cx="0" cy="0"/>
          <a:chOff x="0" y="0"/>
          <a:chExt cx="0" cy="0"/>
        </a:xfrm>
      </p:grpSpPr>
      <p:sp>
        <p:nvSpPr>
          <p:cNvPr id="828495494" name="Titre 1"/>
          <p:cNvSpPr>
            <a:spLocks noGrp="1"/>
          </p:cNvSpPr>
          <p:nvPr>
            <p:ph type="title"/>
          </p:nvPr>
        </p:nvSpPr>
        <p:spPr bwMode="auto">
          <a:xfrm>
            <a:off x="609603" y="273050"/>
            <a:ext cx="4011084" cy="1162051"/>
          </a:xfrm>
        </p:spPr>
        <p:txBody>
          <a:bodyPr anchor="b"/>
          <a:lstStyle>
            <a:lvl1pPr algn="l">
              <a:defRPr sz="2000" b="1"/>
            </a:lvl1pPr>
          </a:lstStyle>
          <a:p>
            <a:pPr>
              <a:defRPr/>
            </a:pPr>
            <a:r>
              <a:rPr lang="fr-FR"/>
              <a:t>Cliquez pour modifier le style du titre</a:t>
            </a:r>
            <a:endParaRPr lang="fr-FR"/>
          </a:p>
        </p:txBody>
      </p:sp>
      <p:sp>
        <p:nvSpPr>
          <p:cNvPr id="2029456573" name="Espace réservé du contenu 2"/>
          <p:cNvSpPr>
            <a:spLocks noGrp="1"/>
          </p:cNvSpPr>
          <p:nvPr>
            <p:ph idx="1"/>
          </p:nvPr>
        </p:nvSpPr>
        <p:spPr bwMode="auto">
          <a:xfrm>
            <a:off x="4766732"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94958234" name="Espace réservé du texte 3"/>
          <p:cNvSpPr>
            <a:spLocks noGrp="1"/>
          </p:cNvSpPr>
          <p:nvPr>
            <p:ph type="body" sz="half" idx="2"/>
          </p:nvPr>
        </p:nvSpPr>
        <p:spPr bwMode="auto">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fr-FR"/>
              <a:t>Cliquez pour modifier les styles du texte du masque</a:t>
            </a:r>
            <a:endParaRPr/>
          </a:p>
        </p:txBody>
      </p:sp>
      <p:sp>
        <p:nvSpPr>
          <p:cNvPr id="181823822" name="Espace réservé de la date 4"/>
          <p:cNvSpPr>
            <a:spLocks noGrp="1"/>
          </p:cNvSpPr>
          <p:nvPr>
            <p:ph type="dt" sz="half" idx="10"/>
          </p:nvPr>
        </p:nvSpPr>
        <p:spPr bwMode="auto"/>
        <p:txBody>
          <a:bodyPr/>
          <a:lstStyle/>
          <a:p>
            <a:pPr>
              <a:defRPr/>
            </a:pPr>
            <a:fld id="{8BE5FB23-ED65-4341-A8AF-BB618BF61AC5}" type="datetime1">
              <a:rPr lang="en-US"/>
              <a:t>5/13/2026</a:t>
            </a:fld>
            <a:endParaRPr lang="en-US"/>
          </a:p>
        </p:txBody>
      </p:sp>
      <p:sp>
        <p:nvSpPr>
          <p:cNvPr id="680261327" name="Espace réservé du pied de page 5"/>
          <p:cNvSpPr>
            <a:spLocks noGrp="1"/>
          </p:cNvSpPr>
          <p:nvPr>
            <p:ph type="ftr" sz="quarter" idx="11"/>
          </p:nvPr>
        </p:nvSpPr>
        <p:spPr bwMode="auto"/>
        <p:txBody>
          <a:bodyPr/>
          <a:lstStyle/>
          <a:p>
            <a:pPr>
              <a:defRPr/>
            </a:pPr>
            <a:endParaRPr lang="en-US"/>
          </a:p>
        </p:txBody>
      </p:sp>
      <p:sp>
        <p:nvSpPr>
          <p:cNvPr id="952891913" name="Espace réservé du numéro de diapositive 6"/>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Image avec légende">
    <p:spTree>
      <p:nvGrpSpPr>
        <p:cNvPr id="1" name=""/>
        <p:cNvGrpSpPr/>
        <p:nvPr/>
      </p:nvGrpSpPr>
      <p:grpSpPr bwMode="auto">
        <a:xfrm>
          <a:off x="0" y="0"/>
          <a:ext cx="0" cy="0"/>
          <a:chOff x="0" y="0"/>
          <a:chExt cx="0" cy="0"/>
        </a:xfrm>
      </p:grpSpPr>
      <p:sp>
        <p:nvSpPr>
          <p:cNvPr id="1408947112" name="Titre 1"/>
          <p:cNvSpPr>
            <a:spLocks noGrp="1"/>
          </p:cNvSpPr>
          <p:nvPr>
            <p:ph type="title"/>
          </p:nvPr>
        </p:nvSpPr>
        <p:spPr bwMode="auto">
          <a:xfrm>
            <a:off x="2389717" y="4800601"/>
            <a:ext cx="7315200" cy="566739"/>
          </a:xfrm>
        </p:spPr>
        <p:txBody>
          <a:bodyPr anchor="b"/>
          <a:lstStyle>
            <a:lvl1pPr algn="l">
              <a:defRPr sz="2000" b="1"/>
            </a:lvl1pPr>
          </a:lstStyle>
          <a:p>
            <a:pPr>
              <a:defRPr/>
            </a:pPr>
            <a:r>
              <a:rPr lang="fr-FR"/>
              <a:t>Cliquez pour modifier le style du titre</a:t>
            </a:r>
            <a:endParaRPr/>
          </a:p>
        </p:txBody>
      </p:sp>
      <p:sp>
        <p:nvSpPr>
          <p:cNvPr id="589456555" name="Espace réservé pour une image  2"/>
          <p:cNvSpPr>
            <a:spLocks noGrp="1"/>
          </p:cNvSpPr>
          <p:nvPr>
            <p:ph type="pic" idx="1"/>
          </p:nvPr>
        </p:nvSpPr>
        <p:spPr bwMode="auto">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fr-FR"/>
              <a:t>Cliquez sur l'icône pour ajouter une image</a:t>
            </a:r>
            <a:endParaRPr/>
          </a:p>
        </p:txBody>
      </p:sp>
      <p:sp>
        <p:nvSpPr>
          <p:cNvPr id="1502758012" name="Espace réservé du texte 3"/>
          <p:cNvSpPr>
            <a:spLocks noGrp="1"/>
          </p:cNvSpPr>
          <p:nvPr>
            <p:ph type="body" sz="half" idx="2"/>
          </p:nvPr>
        </p:nvSpPr>
        <p:spPr bwMode="auto">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fr-FR"/>
              <a:t>Cliquez pour modifier les styles du texte du masque</a:t>
            </a:r>
            <a:endParaRPr/>
          </a:p>
        </p:txBody>
      </p:sp>
      <p:sp>
        <p:nvSpPr>
          <p:cNvPr id="2075605379" name="Espace réservé de la date 4"/>
          <p:cNvSpPr>
            <a:spLocks noGrp="1"/>
          </p:cNvSpPr>
          <p:nvPr>
            <p:ph type="dt" sz="half" idx="10"/>
          </p:nvPr>
        </p:nvSpPr>
        <p:spPr bwMode="auto"/>
        <p:txBody>
          <a:bodyPr/>
          <a:lstStyle/>
          <a:p>
            <a:pPr>
              <a:defRPr/>
            </a:pPr>
            <a:fld id="{4C2CEACD-8707-4303-87A4-76BD5C1D760B}" type="datetime1">
              <a:rPr lang="en-US"/>
              <a:t>5/13/2026</a:t>
            </a:fld>
            <a:endParaRPr lang="en-US"/>
          </a:p>
        </p:txBody>
      </p:sp>
      <p:sp>
        <p:nvSpPr>
          <p:cNvPr id="1292736280" name="Espace réservé du pied de page 5"/>
          <p:cNvSpPr>
            <a:spLocks noGrp="1"/>
          </p:cNvSpPr>
          <p:nvPr>
            <p:ph type="ftr" sz="quarter" idx="11"/>
          </p:nvPr>
        </p:nvSpPr>
        <p:spPr bwMode="auto"/>
        <p:txBody>
          <a:bodyPr/>
          <a:lstStyle/>
          <a:p>
            <a:pPr>
              <a:defRPr/>
            </a:pPr>
            <a:endParaRPr lang="en-US"/>
          </a:p>
        </p:txBody>
      </p:sp>
      <p:sp>
        <p:nvSpPr>
          <p:cNvPr id="1723067354" name="Espace réservé du numéro de diapositive 6"/>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re et texte vertical">
    <p:spTree>
      <p:nvGrpSpPr>
        <p:cNvPr id="1" name=""/>
        <p:cNvGrpSpPr/>
        <p:nvPr/>
      </p:nvGrpSpPr>
      <p:grpSpPr bwMode="auto">
        <a:xfrm>
          <a:off x="0" y="0"/>
          <a:ext cx="0" cy="0"/>
          <a:chOff x="0" y="0"/>
          <a:chExt cx="0" cy="0"/>
        </a:xfrm>
      </p:grpSpPr>
      <p:sp>
        <p:nvSpPr>
          <p:cNvPr id="1161336441" name="Titre 1"/>
          <p:cNvSpPr>
            <a:spLocks noGrp="1"/>
          </p:cNvSpPr>
          <p:nvPr>
            <p:ph type="title"/>
          </p:nvPr>
        </p:nvSpPr>
        <p:spPr bwMode="auto"/>
        <p:txBody>
          <a:bodyPr/>
          <a:lstStyle/>
          <a:p>
            <a:pPr>
              <a:defRPr/>
            </a:pPr>
            <a:r>
              <a:rPr lang="fr-FR"/>
              <a:t>Cliquez pour modifier le style du titre</a:t>
            </a:r>
            <a:endParaRPr lang="fr-FR"/>
          </a:p>
        </p:txBody>
      </p:sp>
      <p:sp>
        <p:nvSpPr>
          <p:cNvPr id="1779245213" name="Espace réservé du texte vertical 2"/>
          <p:cNvSpPr>
            <a:spLocks noGrp="1"/>
          </p:cNvSpPr>
          <p:nvPr>
            <p:ph type="body" orient="vert" idx="1"/>
          </p:nvPr>
        </p:nvSpPr>
        <p:spPr bwMode="auto"/>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988124083" name="Espace réservé de la date 3"/>
          <p:cNvSpPr>
            <a:spLocks noGrp="1"/>
          </p:cNvSpPr>
          <p:nvPr>
            <p:ph type="dt" sz="half" idx="10"/>
          </p:nvPr>
        </p:nvSpPr>
        <p:spPr bwMode="auto"/>
        <p:txBody>
          <a:bodyPr/>
          <a:lstStyle/>
          <a:p>
            <a:pPr>
              <a:defRPr/>
            </a:pPr>
            <a:fld id="{7346ED1A-82B1-4B19-B147-54C753C87A33}" type="datetime1">
              <a:rPr lang="en-US"/>
              <a:t>5/13/2026</a:t>
            </a:fld>
            <a:endParaRPr lang="en-US"/>
          </a:p>
        </p:txBody>
      </p:sp>
      <p:sp>
        <p:nvSpPr>
          <p:cNvPr id="802918165" name="Espace réservé du pied de page 4"/>
          <p:cNvSpPr>
            <a:spLocks noGrp="1"/>
          </p:cNvSpPr>
          <p:nvPr>
            <p:ph type="ftr" sz="quarter" idx="11"/>
          </p:nvPr>
        </p:nvSpPr>
        <p:spPr bwMode="auto"/>
        <p:txBody>
          <a:bodyPr/>
          <a:lstStyle/>
          <a:p>
            <a:pPr>
              <a:defRPr/>
            </a:pPr>
            <a:endParaRPr lang="en-US"/>
          </a:p>
        </p:txBody>
      </p:sp>
      <p:sp>
        <p:nvSpPr>
          <p:cNvPr id="1172373205" name="Espace réservé du numéro de diapositive 5"/>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Titre vertical et texte">
    <p:spTree>
      <p:nvGrpSpPr>
        <p:cNvPr id="1" name=""/>
        <p:cNvGrpSpPr/>
        <p:nvPr/>
      </p:nvGrpSpPr>
      <p:grpSpPr bwMode="auto">
        <a:xfrm>
          <a:off x="0" y="0"/>
          <a:ext cx="0" cy="0"/>
          <a:chOff x="0" y="0"/>
          <a:chExt cx="0" cy="0"/>
        </a:xfrm>
      </p:grpSpPr>
      <p:sp>
        <p:nvSpPr>
          <p:cNvPr id="135535698" name="Titre vertical 1"/>
          <p:cNvSpPr>
            <a:spLocks noGrp="1"/>
          </p:cNvSpPr>
          <p:nvPr>
            <p:ph type="title" orient="vert"/>
          </p:nvPr>
        </p:nvSpPr>
        <p:spPr bwMode="auto">
          <a:xfrm>
            <a:off x="8839200" y="274640"/>
            <a:ext cx="2743200" cy="5851525"/>
          </a:xfrm>
        </p:spPr>
        <p:txBody>
          <a:bodyPr vert="eaVert"/>
          <a:lstStyle/>
          <a:p>
            <a:pPr>
              <a:defRPr/>
            </a:pPr>
            <a:r>
              <a:rPr lang="fr-FR"/>
              <a:t>Cliquez pour modifier le style du titre</a:t>
            </a:r>
            <a:endParaRPr/>
          </a:p>
        </p:txBody>
      </p:sp>
      <p:sp>
        <p:nvSpPr>
          <p:cNvPr id="1477193843" name="Espace réservé du texte vertical 2"/>
          <p:cNvSpPr>
            <a:spLocks noGrp="1"/>
          </p:cNvSpPr>
          <p:nvPr>
            <p:ph type="body" orient="vert" idx="1"/>
          </p:nvPr>
        </p:nvSpPr>
        <p:spPr bwMode="auto">
          <a:xfrm>
            <a:off x="609600" y="274640"/>
            <a:ext cx="8026400" cy="5851525"/>
          </a:xfrm>
        </p:spPr>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833196605" name="Espace réservé de la date 3"/>
          <p:cNvSpPr>
            <a:spLocks noGrp="1"/>
          </p:cNvSpPr>
          <p:nvPr>
            <p:ph type="dt" sz="half" idx="10"/>
          </p:nvPr>
        </p:nvSpPr>
        <p:spPr bwMode="auto"/>
        <p:txBody>
          <a:bodyPr/>
          <a:lstStyle/>
          <a:p>
            <a:pPr>
              <a:defRPr/>
            </a:pPr>
            <a:fld id="{E504BCAF-1596-40F7-B642-527E81CCBEEE}" type="datetime1">
              <a:rPr lang="en-US"/>
              <a:t>5/13/2026</a:t>
            </a:fld>
            <a:endParaRPr lang="en-US"/>
          </a:p>
        </p:txBody>
      </p:sp>
      <p:sp>
        <p:nvSpPr>
          <p:cNvPr id="676362586" name="Espace réservé du pied de page 4"/>
          <p:cNvSpPr>
            <a:spLocks noGrp="1"/>
          </p:cNvSpPr>
          <p:nvPr>
            <p:ph type="ftr" sz="quarter" idx="11"/>
          </p:nvPr>
        </p:nvSpPr>
        <p:spPr bwMode="auto"/>
        <p:txBody>
          <a:bodyPr/>
          <a:lstStyle/>
          <a:p>
            <a:pPr>
              <a:defRPr/>
            </a:pPr>
            <a:endParaRPr lang="en-US"/>
          </a:p>
        </p:txBody>
      </p:sp>
      <p:sp>
        <p:nvSpPr>
          <p:cNvPr id="1346560984" name="Espace réservé du numéro de diapositive 5"/>
          <p:cNvSpPr>
            <a:spLocks noGrp="1"/>
          </p:cNvSpPr>
          <p:nvPr>
            <p:ph type="sldNum" sz="quarter" idx="12"/>
          </p:nvPr>
        </p:nvSpPr>
        <p:spPr bwMode="auto"/>
        <p:txBody>
          <a:bodyPr/>
          <a:lstStyle/>
          <a:p>
            <a:pPr>
              <a:defRPr/>
            </a:pPr>
            <a:fld id="{04A3A10D-7D5E-4932-A76F-CD1632FD3D96}" type="slidenum">
              <a:rPr lang="en-US"/>
              <a:t>&lt;#&gt;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Diapositive de titre">
    <p:spTree>
      <p:nvGrpSpPr>
        <p:cNvPr id="1" name=""/>
        <p:cNvGrpSpPr/>
        <p:nvPr/>
      </p:nvGrpSpPr>
      <p:grpSpPr bwMode="auto">
        <a:xfrm>
          <a:off x="0" y="0"/>
          <a:ext cx="0" cy="0"/>
          <a:chOff x="0" y="0"/>
          <a:chExt cx="0" cy="0"/>
        </a:xfrm>
      </p:grpSpPr>
      <p:sp>
        <p:nvSpPr>
          <p:cNvPr id="1031148446" name="Rectangle 2"/>
          <p:cNvSpPr>
            <a:spLocks noChangeArrowheads="1" noGrp="1"/>
          </p:cNvSpPr>
          <p:nvPr>
            <p:ph type="ctrTitle"/>
          </p:nvPr>
        </p:nvSpPr>
        <p:spPr bwMode="auto">
          <a:xfrm>
            <a:off x="937846" y="2286000"/>
            <a:ext cx="10316308" cy="1143000"/>
          </a:xfrm>
        </p:spPr>
        <p:txBody>
          <a:bodyPr/>
          <a:lstStyle>
            <a:lvl1pPr>
              <a:defRPr/>
            </a:lvl1pPr>
          </a:lstStyle>
          <a:p>
            <a:pPr>
              <a:defRPr/>
            </a:pPr>
            <a:r>
              <a:rPr lang="fr-FR"/>
              <a:t>Cliquez pour modifier le style du titre du masque</a:t>
            </a:r>
            <a:endParaRPr/>
          </a:p>
        </p:txBody>
      </p:sp>
      <p:sp>
        <p:nvSpPr>
          <p:cNvPr id="300627429" name="Rectangle 3"/>
          <p:cNvSpPr>
            <a:spLocks noChangeArrowheads="1" noGrp="1"/>
          </p:cNvSpPr>
          <p:nvPr>
            <p:ph type="subTitle" idx="1"/>
          </p:nvPr>
        </p:nvSpPr>
        <p:spPr bwMode="auto">
          <a:xfrm>
            <a:off x="1875692" y="3886200"/>
            <a:ext cx="8534400" cy="1752599"/>
          </a:xfrm>
        </p:spPr>
        <p:txBody>
          <a:bodyPr/>
          <a:lstStyle>
            <a:lvl1pPr marL="0" indent="0" algn="ctr">
              <a:buFontTx/>
              <a:buNone/>
              <a:defRPr/>
            </a:lvl1pPr>
          </a:lstStyle>
          <a:p>
            <a:pPr>
              <a:defRPr/>
            </a:pPr>
            <a:r>
              <a:rPr lang="fr-FR"/>
              <a:t>Cliquez pour modifier le style des sous-titres du masque</a:t>
            </a:r>
            <a:endParaRPr/>
          </a:p>
        </p:txBody>
      </p:sp>
      <p:sp>
        <p:nvSpPr>
          <p:cNvPr id="720257953" name="Rectangle 4"/>
          <p:cNvSpPr>
            <a:spLocks noChangeArrowheads="1" noGrp="1"/>
          </p:cNvSpPr>
          <p:nvPr>
            <p:ph type="dt" sz="half" idx="10"/>
          </p:nvPr>
        </p:nvSpPr>
        <p:spPr bwMode="auto">
          <a:xfrm>
            <a:off x="937846" y="6248400"/>
            <a:ext cx="2532185" cy="457200"/>
          </a:xfrm>
        </p:spPr>
        <p:txBody>
          <a:bodyPr/>
          <a:lstStyle>
            <a:lvl1pPr>
              <a:defRPr/>
            </a:lvl1pPr>
          </a:lstStyle>
          <a:p>
            <a:pPr>
              <a:defRPr/>
            </a:pPr>
            <a:r>
              <a:rPr lang="fr-CH"/>
              <a:t>Gendolla: « Motivation et apprentissage II»</a:t>
            </a:r>
            <a:endParaRPr lang="fr-FR"/>
          </a:p>
        </p:txBody>
      </p:sp>
      <p:sp>
        <p:nvSpPr>
          <p:cNvPr id="235995163" name="Rectangle 5"/>
          <p:cNvSpPr>
            <a:spLocks noChangeArrowheads="1" noGrp="1"/>
          </p:cNvSpPr>
          <p:nvPr>
            <p:ph type="sldNum" sz="quarter" idx="11"/>
          </p:nvPr>
        </p:nvSpPr>
        <p:spPr bwMode="auto">
          <a:xfrm>
            <a:off x="8721969" y="6248400"/>
            <a:ext cx="2532185" cy="457200"/>
          </a:xfrm>
        </p:spPr>
        <p:txBody>
          <a:bodyPr/>
          <a:lstStyle>
            <a:lvl1pPr>
              <a:defRPr/>
            </a:lvl1pPr>
          </a:lstStyle>
          <a:p>
            <a:pPr>
              <a:defRPr/>
            </a:pPr>
            <a:fld id="{FCA77750-B8E2-B048-A8C2-F55DFBB23437}" type="slidenum">
              <a:rPr lang="fr-FR"/>
              <a:t>&lt;#&gt;</a:t>
            </a:fld>
            <a:endParaRPr lang="fr-F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re et contenu">
    <p:spTree>
      <p:nvGrpSpPr>
        <p:cNvPr id="1" name=""/>
        <p:cNvGrpSpPr/>
        <p:nvPr/>
      </p:nvGrpSpPr>
      <p:grpSpPr bwMode="auto">
        <a:xfrm>
          <a:off x="0" y="0"/>
          <a:ext cx="0" cy="0"/>
          <a:chOff x="0" y="0"/>
          <a:chExt cx="0" cy="0"/>
        </a:xfrm>
      </p:grpSpPr>
      <p:sp>
        <p:nvSpPr>
          <p:cNvPr id="1579342894" name="Titre 1"/>
          <p:cNvSpPr>
            <a:spLocks noGrp="1"/>
          </p:cNvSpPr>
          <p:nvPr>
            <p:ph type="title"/>
          </p:nvPr>
        </p:nvSpPr>
        <p:spPr bwMode="auto"/>
        <p:txBody>
          <a:bodyPr/>
          <a:lstStyle/>
          <a:p>
            <a:pPr>
              <a:defRPr/>
            </a:pPr>
            <a:r>
              <a:rPr lang="fr-FR"/>
              <a:t>Cliquez pour modifier le style du titre</a:t>
            </a:r>
            <a:endParaRPr lang="en-US"/>
          </a:p>
        </p:txBody>
      </p:sp>
      <p:sp>
        <p:nvSpPr>
          <p:cNvPr id="773197746" name="Espace réservé du contenu 2"/>
          <p:cNvSpPr>
            <a:spLocks noGrp="1"/>
          </p:cNvSpPr>
          <p:nvPr>
            <p:ph idx="1"/>
          </p:nvPr>
        </p:nvSpPr>
        <p:spPr bwMode="auto"/>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662777976"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197709593" name="Rectangle 6"/>
          <p:cNvSpPr>
            <a:spLocks noChangeArrowheads="1" noGrp="1"/>
          </p:cNvSpPr>
          <p:nvPr>
            <p:ph type="sldNum" sz="quarter" idx="11"/>
          </p:nvPr>
        </p:nvSpPr>
        <p:spPr bwMode="auto">
          <a:ln/>
        </p:spPr>
        <p:txBody>
          <a:bodyPr/>
          <a:lstStyle>
            <a:lvl1pPr>
              <a:defRPr/>
            </a:lvl1pPr>
          </a:lstStyle>
          <a:p>
            <a:pPr>
              <a:defRPr/>
            </a:pPr>
            <a:fld id="{9BC5AF42-7FE7-B64D-B0D7-E463157A8DA9}" type="slidenum">
              <a:rPr lang="fr-FR"/>
              <a:t>&lt;#&gt;</a:t>
            </a:fld>
            <a:endParaRPr lang="fr-F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Titre de section">
    <p:spTree>
      <p:nvGrpSpPr>
        <p:cNvPr id="1" name=""/>
        <p:cNvGrpSpPr/>
        <p:nvPr/>
      </p:nvGrpSpPr>
      <p:grpSpPr bwMode="auto">
        <a:xfrm>
          <a:off x="0" y="0"/>
          <a:ext cx="0" cy="0"/>
          <a:chOff x="0" y="0"/>
          <a:chExt cx="0" cy="0"/>
        </a:xfrm>
      </p:grpSpPr>
      <p:sp>
        <p:nvSpPr>
          <p:cNvPr id="1648603844" name="Titre 1"/>
          <p:cNvSpPr>
            <a:spLocks noGrp="1"/>
          </p:cNvSpPr>
          <p:nvPr>
            <p:ph type="title"/>
          </p:nvPr>
        </p:nvSpPr>
        <p:spPr bwMode="auto">
          <a:xfrm>
            <a:off x="963247" y="4406901"/>
            <a:ext cx="10363200" cy="1362075"/>
          </a:xfrm>
        </p:spPr>
        <p:txBody>
          <a:bodyPr anchor="t"/>
          <a:lstStyle>
            <a:lvl1pPr algn="l">
              <a:defRPr sz="4000" b="1" cap="all"/>
            </a:lvl1pPr>
          </a:lstStyle>
          <a:p>
            <a:pPr>
              <a:defRPr/>
            </a:pPr>
            <a:r>
              <a:rPr lang="fr-FR"/>
              <a:t>Cliquez pour modifier le style du titre</a:t>
            </a:r>
            <a:endParaRPr lang="en-US"/>
          </a:p>
        </p:txBody>
      </p:sp>
      <p:sp>
        <p:nvSpPr>
          <p:cNvPr id="135589817" name="Espace réservé du texte 2"/>
          <p:cNvSpPr>
            <a:spLocks noGrp="1"/>
          </p:cNvSpPr>
          <p:nvPr>
            <p:ph type="body" idx="1"/>
          </p:nvPr>
        </p:nvSpPr>
        <p:spPr bwMode="auto">
          <a:xfrm>
            <a:off x="963247"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defRPr/>
            </a:pPr>
            <a:r>
              <a:rPr lang="fr-FR"/>
              <a:t>Cliquez pour modifier les styles du texte du masque</a:t>
            </a:r>
            <a:endParaRPr/>
          </a:p>
        </p:txBody>
      </p:sp>
      <p:sp>
        <p:nvSpPr>
          <p:cNvPr id="959147441"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319654162" name="Rectangle 6"/>
          <p:cNvSpPr>
            <a:spLocks noChangeArrowheads="1" noGrp="1"/>
          </p:cNvSpPr>
          <p:nvPr>
            <p:ph type="sldNum" sz="quarter" idx="11"/>
          </p:nvPr>
        </p:nvSpPr>
        <p:spPr bwMode="auto">
          <a:ln/>
        </p:spPr>
        <p:txBody>
          <a:bodyPr/>
          <a:lstStyle>
            <a:lvl1pPr>
              <a:defRPr/>
            </a:lvl1pPr>
          </a:lstStyle>
          <a:p>
            <a:pPr>
              <a:defRPr/>
            </a:pPr>
            <a:fld id="{377832D7-0168-A447-807C-E708AB972943}" type="slidenum">
              <a:rPr lang="fr-FR"/>
              <a:t>&lt;#&gt;</a:t>
            </a:fld>
            <a:endParaRPr lang="fr-F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Deux contenus">
    <p:spTree>
      <p:nvGrpSpPr>
        <p:cNvPr id="1" name=""/>
        <p:cNvGrpSpPr/>
        <p:nvPr/>
      </p:nvGrpSpPr>
      <p:grpSpPr bwMode="auto">
        <a:xfrm>
          <a:off x="0" y="0"/>
          <a:ext cx="0" cy="0"/>
          <a:chOff x="0" y="0"/>
          <a:chExt cx="0" cy="0"/>
        </a:xfrm>
      </p:grpSpPr>
      <p:sp>
        <p:nvSpPr>
          <p:cNvPr id="2055792593" name="Titre 1"/>
          <p:cNvSpPr>
            <a:spLocks noGrp="1"/>
          </p:cNvSpPr>
          <p:nvPr>
            <p:ph type="title"/>
          </p:nvPr>
        </p:nvSpPr>
        <p:spPr bwMode="auto"/>
        <p:txBody>
          <a:bodyPr/>
          <a:lstStyle/>
          <a:p>
            <a:pPr>
              <a:defRPr/>
            </a:pPr>
            <a:r>
              <a:rPr lang="fr-FR"/>
              <a:t>Cliquez pour modifier le style du titre</a:t>
            </a:r>
            <a:endParaRPr lang="en-US"/>
          </a:p>
        </p:txBody>
      </p:sp>
      <p:sp>
        <p:nvSpPr>
          <p:cNvPr id="430693182" name="Espace réservé du contenu 2"/>
          <p:cNvSpPr>
            <a:spLocks noGrp="1"/>
          </p:cNvSpPr>
          <p:nvPr>
            <p:ph sz="half" idx="1"/>
          </p:nvPr>
        </p:nvSpPr>
        <p:spPr bwMode="auto">
          <a:xfrm>
            <a:off x="914400" y="1981200"/>
            <a:ext cx="508781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2138075431" name="Espace réservé du contenu 3"/>
          <p:cNvSpPr>
            <a:spLocks noGrp="1"/>
          </p:cNvSpPr>
          <p:nvPr>
            <p:ph sz="half" idx="2"/>
          </p:nvPr>
        </p:nvSpPr>
        <p:spPr bwMode="auto">
          <a:xfrm>
            <a:off x="6189785" y="1981200"/>
            <a:ext cx="508781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922597797" name="Rectangle 4"/>
          <p:cNvSpPr>
            <a:spLocks noChangeArrowheads="1" noGrp="1"/>
          </p:cNvSpPr>
          <p:nvPr>
            <p:ph type="dt" sz="half" idx="10"/>
          </p:nvPr>
        </p:nvSpPr>
        <p:spPr bwMode="auto">
          <a:ln/>
        </p:spPr>
        <p:txBody>
          <a:bodyPr/>
          <a:lstStyle>
            <a:lvl1pPr>
              <a:defRPr/>
            </a:lvl1pPr>
          </a:lstStyle>
          <a:p>
            <a:pPr>
              <a:defRPr/>
            </a:pPr>
            <a:r>
              <a:rPr lang="fr-CH"/>
              <a:t>Gendolla: Motivation</a:t>
            </a:r>
            <a:endParaRPr lang="fr-FR"/>
          </a:p>
        </p:txBody>
      </p:sp>
      <p:sp>
        <p:nvSpPr>
          <p:cNvPr id="835041468" name="Rectangle 6"/>
          <p:cNvSpPr>
            <a:spLocks noChangeArrowheads="1" noGrp="1"/>
          </p:cNvSpPr>
          <p:nvPr>
            <p:ph type="sldNum" sz="quarter" idx="11"/>
          </p:nvPr>
        </p:nvSpPr>
        <p:spPr bwMode="auto">
          <a:ln/>
        </p:spPr>
        <p:txBody>
          <a:bodyPr/>
          <a:lstStyle>
            <a:lvl1pPr>
              <a:defRPr/>
            </a:lvl1pPr>
          </a:lstStyle>
          <a:p>
            <a:pPr>
              <a:defRPr/>
            </a:pPr>
            <a:fld id="{A469E676-1817-BC4F-A847-B794B764219B}" type="slidenum">
              <a:rPr lang="fr-FR"/>
              <a:t>&lt;#&gt;</a:t>
            </a:fld>
            <a:endParaRPr lang="fr-F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aison">
    <p:spTree>
      <p:nvGrpSpPr>
        <p:cNvPr id="1" name=""/>
        <p:cNvGrpSpPr/>
        <p:nvPr/>
      </p:nvGrpSpPr>
      <p:grpSpPr bwMode="auto">
        <a:xfrm>
          <a:off x="0" y="0"/>
          <a:ext cx="0" cy="0"/>
          <a:chOff x="0" y="0"/>
          <a:chExt cx="0" cy="0"/>
        </a:xfrm>
      </p:grpSpPr>
      <p:sp>
        <p:nvSpPr>
          <p:cNvPr id="615663315" name="Titre 1"/>
          <p:cNvSpPr>
            <a:spLocks noGrp="1"/>
          </p:cNvSpPr>
          <p:nvPr>
            <p:ph type="title"/>
          </p:nvPr>
        </p:nvSpPr>
        <p:spPr bwMode="auto">
          <a:xfrm>
            <a:off x="609600" y="274638"/>
            <a:ext cx="10972800" cy="1143000"/>
          </a:xfrm>
        </p:spPr>
        <p:txBody>
          <a:bodyPr/>
          <a:lstStyle>
            <a:lvl1pPr>
              <a:defRPr/>
            </a:lvl1pPr>
          </a:lstStyle>
          <a:p>
            <a:pPr>
              <a:defRPr/>
            </a:pPr>
            <a:r>
              <a:rPr lang="fr-FR"/>
              <a:t>Cliquez pour modifier le style du titre</a:t>
            </a:r>
            <a:endParaRPr lang="en-US"/>
          </a:p>
        </p:txBody>
      </p:sp>
      <p:sp>
        <p:nvSpPr>
          <p:cNvPr id="2099482522" name="Espace réservé du texte 2"/>
          <p:cNvSpPr>
            <a:spLocks noGrp="1"/>
          </p:cNvSpPr>
          <p:nvPr>
            <p:ph type="body" idx="1"/>
          </p:nvPr>
        </p:nvSpPr>
        <p:spPr bwMode="auto">
          <a:xfrm>
            <a:off x="609600" y="1535113"/>
            <a:ext cx="538675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200669333" name="Espace réservé du contenu 3"/>
          <p:cNvSpPr>
            <a:spLocks noGrp="1"/>
          </p:cNvSpPr>
          <p:nvPr>
            <p:ph sz="half" idx="2"/>
          </p:nvPr>
        </p:nvSpPr>
        <p:spPr bwMode="auto">
          <a:xfrm>
            <a:off x="609600" y="2174875"/>
            <a:ext cx="538675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383471429" name="Espace réservé du texte 4"/>
          <p:cNvSpPr>
            <a:spLocks noGrp="1"/>
          </p:cNvSpPr>
          <p:nvPr>
            <p:ph type="body" sz="quarter" idx="3"/>
          </p:nvPr>
        </p:nvSpPr>
        <p:spPr bwMode="auto">
          <a:xfrm>
            <a:off x="6193693" y="1535113"/>
            <a:ext cx="53887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353859910" name="Espace réservé du contenu 5"/>
          <p:cNvSpPr>
            <a:spLocks noGrp="1"/>
          </p:cNvSpPr>
          <p:nvPr>
            <p:ph sz="quarter" idx="4"/>
          </p:nvPr>
        </p:nvSpPr>
        <p:spPr bwMode="auto">
          <a:xfrm>
            <a:off x="6193693" y="2174875"/>
            <a:ext cx="53887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973450564"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749817317" name="Rectangle 6"/>
          <p:cNvSpPr>
            <a:spLocks noChangeArrowheads="1" noGrp="1"/>
          </p:cNvSpPr>
          <p:nvPr>
            <p:ph type="sldNum" sz="quarter" idx="11"/>
          </p:nvPr>
        </p:nvSpPr>
        <p:spPr bwMode="auto">
          <a:ln/>
        </p:spPr>
        <p:txBody>
          <a:bodyPr/>
          <a:lstStyle>
            <a:lvl1pPr>
              <a:defRPr/>
            </a:lvl1pPr>
          </a:lstStyle>
          <a:p>
            <a:pPr>
              <a:defRPr/>
            </a:pPr>
            <a:fld id="{064EA483-9604-0548-9AE0-B34A7C442C2B}" type="slidenum">
              <a:rPr lang="fr-FR"/>
              <a:t>&lt;#&gt;</a:t>
            </a:fld>
            <a:endParaRPr lang="fr-F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re seul">
    <p:spTree>
      <p:nvGrpSpPr>
        <p:cNvPr id="1" name=""/>
        <p:cNvGrpSpPr/>
        <p:nvPr/>
      </p:nvGrpSpPr>
      <p:grpSpPr bwMode="auto">
        <a:xfrm>
          <a:off x="0" y="0"/>
          <a:ext cx="0" cy="0"/>
          <a:chOff x="0" y="0"/>
          <a:chExt cx="0" cy="0"/>
        </a:xfrm>
      </p:grpSpPr>
      <p:sp>
        <p:nvSpPr>
          <p:cNvPr id="1102913667" name="Titre 1"/>
          <p:cNvSpPr>
            <a:spLocks noGrp="1"/>
          </p:cNvSpPr>
          <p:nvPr>
            <p:ph type="title"/>
          </p:nvPr>
        </p:nvSpPr>
        <p:spPr bwMode="auto"/>
        <p:txBody>
          <a:bodyPr/>
          <a:lstStyle/>
          <a:p>
            <a:pPr>
              <a:defRPr/>
            </a:pPr>
            <a:r>
              <a:rPr lang="fr-FR"/>
              <a:t>Cliquez pour modifier le style du titre</a:t>
            </a:r>
            <a:endParaRPr lang="en-US"/>
          </a:p>
        </p:txBody>
      </p:sp>
      <p:sp>
        <p:nvSpPr>
          <p:cNvPr id="246436911"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126213540" name="Rectangle 6"/>
          <p:cNvSpPr>
            <a:spLocks noChangeArrowheads="1" noGrp="1"/>
          </p:cNvSpPr>
          <p:nvPr>
            <p:ph type="sldNum" sz="quarter" idx="11"/>
          </p:nvPr>
        </p:nvSpPr>
        <p:spPr bwMode="auto">
          <a:ln/>
        </p:spPr>
        <p:txBody>
          <a:bodyPr/>
          <a:lstStyle>
            <a:lvl1pPr>
              <a:defRPr/>
            </a:lvl1pPr>
          </a:lstStyle>
          <a:p>
            <a:pPr>
              <a:defRPr/>
            </a:pPr>
            <a:fld id="{56BED7FE-3F38-B74B-8266-67EA20F49E68}" type="slidenum">
              <a:rPr lang="fr-FR"/>
              <a:t>&lt;#&gt;</a:t>
            </a:fld>
            <a:endParaRPr lang="fr-F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Vide">
    <p:spTree>
      <p:nvGrpSpPr>
        <p:cNvPr id="1" name=""/>
        <p:cNvGrpSpPr/>
        <p:nvPr/>
      </p:nvGrpSpPr>
      <p:grpSpPr bwMode="auto">
        <a:xfrm>
          <a:off x="0" y="0"/>
          <a:ext cx="0" cy="0"/>
          <a:chOff x="0" y="0"/>
          <a:chExt cx="0" cy="0"/>
        </a:xfrm>
      </p:grpSpPr>
      <p:sp>
        <p:nvSpPr>
          <p:cNvPr id="1735389112"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340180743" name="Rectangle 6"/>
          <p:cNvSpPr>
            <a:spLocks noChangeArrowheads="1" noGrp="1"/>
          </p:cNvSpPr>
          <p:nvPr>
            <p:ph type="sldNum" sz="quarter" idx="11"/>
          </p:nvPr>
        </p:nvSpPr>
        <p:spPr bwMode="auto">
          <a:ln/>
        </p:spPr>
        <p:txBody>
          <a:bodyPr/>
          <a:lstStyle>
            <a:lvl1pPr>
              <a:defRPr/>
            </a:lvl1pPr>
          </a:lstStyle>
          <a:p>
            <a:pPr>
              <a:defRPr/>
            </a:pPr>
            <a:fld id="{BA8A7E90-D882-6740-8E3D-C0D6CEC5342C}" type="slidenum">
              <a:rPr lang="fr-FR"/>
              <a:t>&lt;#&gt;</a:t>
            </a:fld>
            <a:endParaRPr lang="fr-F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u avec légende">
    <p:spTree>
      <p:nvGrpSpPr>
        <p:cNvPr id="1" name=""/>
        <p:cNvGrpSpPr/>
        <p:nvPr/>
      </p:nvGrpSpPr>
      <p:grpSpPr bwMode="auto">
        <a:xfrm>
          <a:off x="0" y="0"/>
          <a:ext cx="0" cy="0"/>
          <a:chOff x="0" y="0"/>
          <a:chExt cx="0" cy="0"/>
        </a:xfrm>
      </p:grpSpPr>
      <p:sp>
        <p:nvSpPr>
          <p:cNvPr id="267844245" name="Titre 1"/>
          <p:cNvSpPr>
            <a:spLocks noGrp="1"/>
          </p:cNvSpPr>
          <p:nvPr>
            <p:ph type="title"/>
          </p:nvPr>
        </p:nvSpPr>
        <p:spPr bwMode="auto">
          <a:xfrm>
            <a:off x="609600" y="273050"/>
            <a:ext cx="4011247" cy="1162050"/>
          </a:xfrm>
        </p:spPr>
        <p:txBody>
          <a:bodyPr anchor="b"/>
          <a:lstStyle>
            <a:lvl1pPr algn="l">
              <a:defRPr sz="2000" b="1"/>
            </a:lvl1pPr>
          </a:lstStyle>
          <a:p>
            <a:pPr>
              <a:defRPr/>
            </a:pPr>
            <a:r>
              <a:rPr lang="fr-FR"/>
              <a:t>Cliquez pour modifier le style du titre</a:t>
            </a:r>
            <a:endParaRPr lang="en-US"/>
          </a:p>
        </p:txBody>
      </p:sp>
      <p:sp>
        <p:nvSpPr>
          <p:cNvPr id="391969589" name="Espace réservé du contenu 2"/>
          <p:cNvSpPr>
            <a:spLocks noGrp="1"/>
          </p:cNvSpPr>
          <p:nvPr>
            <p:ph idx="1"/>
          </p:nvPr>
        </p:nvSpPr>
        <p:spPr bwMode="auto">
          <a:xfrm>
            <a:off x="4767385" y="273051"/>
            <a:ext cx="681501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748633250" name="Espace réservé du texte 3"/>
          <p:cNvSpPr>
            <a:spLocks noGrp="1"/>
          </p:cNvSpPr>
          <p:nvPr>
            <p:ph type="body" sz="half" idx="2"/>
          </p:nvPr>
        </p:nvSpPr>
        <p:spPr bwMode="auto">
          <a:xfrm>
            <a:off x="609600" y="1435101"/>
            <a:ext cx="401124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fr-FR"/>
              <a:t>Cliquez pour modifier les styles du texte du masque</a:t>
            </a:r>
            <a:endParaRPr/>
          </a:p>
        </p:txBody>
      </p:sp>
      <p:sp>
        <p:nvSpPr>
          <p:cNvPr id="447837219"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017728185" name="Rectangle 6"/>
          <p:cNvSpPr>
            <a:spLocks noChangeArrowheads="1" noGrp="1"/>
          </p:cNvSpPr>
          <p:nvPr>
            <p:ph type="sldNum" sz="quarter" idx="11"/>
          </p:nvPr>
        </p:nvSpPr>
        <p:spPr bwMode="auto">
          <a:ln/>
        </p:spPr>
        <p:txBody>
          <a:bodyPr/>
          <a:lstStyle>
            <a:lvl1pPr>
              <a:defRPr/>
            </a:lvl1pPr>
          </a:lstStyle>
          <a:p>
            <a:pPr>
              <a:defRPr/>
            </a:pPr>
            <a:fld id="{1E142209-AE65-E842-8ACC-9C65BB4D3C65}" type="slidenum">
              <a:rPr lang="fr-FR"/>
              <a:t>&lt;#&gt;</a:t>
            </a:fld>
            <a:endParaRPr lang="fr-F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Image avec légende">
    <p:spTree>
      <p:nvGrpSpPr>
        <p:cNvPr id="1" name=""/>
        <p:cNvGrpSpPr/>
        <p:nvPr/>
      </p:nvGrpSpPr>
      <p:grpSpPr bwMode="auto">
        <a:xfrm>
          <a:off x="0" y="0"/>
          <a:ext cx="0" cy="0"/>
          <a:chOff x="0" y="0"/>
          <a:chExt cx="0" cy="0"/>
        </a:xfrm>
      </p:grpSpPr>
      <p:sp>
        <p:nvSpPr>
          <p:cNvPr id="1595092206" name="Titre 1"/>
          <p:cNvSpPr>
            <a:spLocks noGrp="1"/>
          </p:cNvSpPr>
          <p:nvPr>
            <p:ph type="title"/>
          </p:nvPr>
        </p:nvSpPr>
        <p:spPr bwMode="auto">
          <a:xfrm>
            <a:off x="2389553" y="4800600"/>
            <a:ext cx="7315200" cy="566738"/>
          </a:xfrm>
        </p:spPr>
        <p:txBody>
          <a:bodyPr anchor="b"/>
          <a:lstStyle>
            <a:lvl1pPr algn="l">
              <a:defRPr sz="2000" b="1"/>
            </a:lvl1pPr>
          </a:lstStyle>
          <a:p>
            <a:pPr>
              <a:defRPr/>
            </a:pPr>
            <a:r>
              <a:rPr lang="fr-FR"/>
              <a:t>Cliquez pour modifier le style du titre</a:t>
            </a:r>
            <a:endParaRPr lang="en-US"/>
          </a:p>
        </p:txBody>
      </p:sp>
      <p:sp>
        <p:nvSpPr>
          <p:cNvPr id="1729417638" name="Espace réservé pour une image  2"/>
          <p:cNvSpPr>
            <a:spLocks noGrp="1"/>
          </p:cNvSpPr>
          <p:nvPr>
            <p:ph type="pic" idx="1"/>
          </p:nvPr>
        </p:nvSpPr>
        <p:spPr bwMode="auto">
          <a:xfrm>
            <a:off x="2389553"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defRPr/>
            </a:pPr>
            <a:endParaRPr lang="en-US"/>
          </a:p>
        </p:txBody>
      </p:sp>
      <p:sp>
        <p:nvSpPr>
          <p:cNvPr id="361716534" name="Espace réservé du texte 3"/>
          <p:cNvSpPr>
            <a:spLocks noGrp="1"/>
          </p:cNvSpPr>
          <p:nvPr>
            <p:ph type="body" sz="half" idx="2"/>
          </p:nvPr>
        </p:nvSpPr>
        <p:spPr bwMode="auto">
          <a:xfrm>
            <a:off x="2389553"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fr-FR"/>
              <a:t>Cliquez pour modifier les styles du texte du masque</a:t>
            </a:r>
            <a:endParaRPr/>
          </a:p>
        </p:txBody>
      </p:sp>
      <p:sp>
        <p:nvSpPr>
          <p:cNvPr id="747167753"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666535350" name="Rectangle 6"/>
          <p:cNvSpPr>
            <a:spLocks noChangeArrowheads="1" noGrp="1"/>
          </p:cNvSpPr>
          <p:nvPr>
            <p:ph type="sldNum" sz="quarter" idx="11"/>
          </p:nvPr>
        </p:nvSpPr>
        <p:spPr bwMode="auto">
          <a:ln/>
        </p:spPr>
        <p:txBody>
          <a:bodyPr/>
          <a:lstStyle>
            <a:lvl1pPr>
              <a:defRPr/>
            </a:lvl1pPr>
          </a:lstStyle>
          <a:p>
            <a:pPr>
              <a:defRPr/>
            </a:pPr>
            <a:fld id="{8D50615E-D743-1D44-9AF3-55E01FD10266}" type="slidenum">
              <a:rPr lang="fr-FR"/>
              <a:t>&lt;#&gt;</a:t>
            </a:fld>
            <a:endParaRPr lang="fr-F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re et texte vertical">
    <p:spTree>
      <p:nvGrpSpPr>
        <p:cNvPr id="1" name=""/>
        <p:cNvGrpSpPr/>
        <p:nvPr/>
      </p:nvGrpSpPr>
      <p:grpSpPr bwMode="auto">
        <a:xfrm>
          <a:off x="0" y="0"/>
          <a:ext cx="0" cy="0"/>
          <a:chOff x="0" y="0"/>
          <a:chExt cx="0" cy="0"/>
        </a:xfrm>
      </p:grpSpPr>
      <p:sp>
        <p:nvSpPr>
          <p:cNvPr id="188265644" name="Titre 1"/>
          <p:cNvSpPr>
            <a:spLocks noGrp="1"/>
          </p:cNvSpPr>
          <p:nvPr>
            <p:ph type="title"/>
          </p:nvPr>
        </p:nvSpPr>
        <p:spPr bwMode="auto"/>
        <p:txBody>
          <a:bodyPr/>
          <a:lstStyle/>
          <a:p>
            <a:pPr>
              <a:defRPr/>
            </a:pPr>
            <a:r>
              <a:rPr lang="fr-FR"/>
              <a:t>Cliquez pour modifier le style du titre</a:t>
            </a:r>
            <a:endParaRPr lang="en-US"/>
          </a:p>
        </p:txBody>
      </p:sp>
      <p:sp>
        <p:nvSpPr>
          <p:cNvPr id="685996074" name="Espace réservé du texte vertical 2"/>
          <p:cNvSpPr>
            <a:spLocks noGrp="1"/>
          </p:cNvSpPr>
          <p:nvPr>
            <p:ph type="body" orient="vert" idx="1"/>
          </p:nvPr>
        </p:nvSpPr>
        <p:spPr bwMode="auto"/>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794219736"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588790846" name="Rectangle 6"/>
          <p:cNvSpPr>
            <a:spLocks noChangeArrowheads="1" noGrp="1"/>
          </p:cNvSpPr>
          <p:nvPr>
            <p:ph type="sldNum" sz="quarter" idx="11"/>
          </p:nvPr>
        </p:nvSpPr>
        <p:spPr bwMode="auto">
          <a:ln/>
        </p:spPr>
        <p:txBody>
          <a:bodyPr/>
          <a:lstStyle>
            <a:lvl1pPr>
              <a:defRPr/>
            </a:lvl1pPr>
          </a:lstStyle>
          <a:p>
            <a:pPr>
              <a:defRPr/>
            </a:pPr>
            <a:fld id="{3A007455-94B0-424A-A26F-1426B9E051ED}" type="slidenum">
              <a:rPr lang="fr-FR"/>
              <a:t>&lt;#&gt;</a:t>
            </a:fld>
            <a:endParaRPr lang="fr-F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Titre vertical et texte">
    <p:spTree>
      <p:nvGrpSpPr>
        <p:cNvPr id="1" name=""/>
        <p:cNvGrpSpPr/>
        <p:nvPr/>
      </p:nvGrpSpPr>
      <p:grpSpPr bwMode="auto">
        <a:xfrm>
          <a:off x="0" y="0"/>
          <a:ext cx="0" cy="0"/>
          <a:chOff x="0" y="0"/>
          <a:chExt cx="0" cy="0"/>
        </a:xfrm>
      </p:grpSpPr>
      <p:sp>
        <p:nvSpPr>
          <p:cNvPr id="1496323358" name="Titre vertical 1"/>
          <p:cNvSpPr>
            <a:spLocks noGrp="1"/>
          </p:cNvSpPr>
          <p:nvPr>
            <p:ph type="title" orient="vert"/>
          </p:nvPr>
        </p:nvSpPr>
        <p:spPr bwMode="auto">
          <a:xfrm>
            <a:off x="8686801" y="609600"/>
            <a:ext cx="2590800" cy="5486400"/>
          </a:xfrm>
        </p:spPr>
        <p:txBody>
          <a:bodyPr vert="eaVert"/>
          <a:lstStyle/>
          <a:p>
            <a:pPr>
              <a:defRPr/>
            </a:pPr>
            <a:r>
              <a:rPr lang="fr-FR"/>
              <a:t>Cliquez pour modifier le style du titre</a:t>
            </a:r>
            <a:endParaRPr lang="en-US"/>
          </a:p>
        </p:txBody>
      </p:sp>
      <p:sp>
        <p:nvSpPr>
          <p:cNvPr id="1651570979" name="Espace réservé du texte vertical 2"/>
          <p:cNvSpPr>
            <a:spLocks noGrp="1"/>
          </p:cNvSpPr>
          <p:nvPr>
            <p:ph type="body" orient="vert" idx="1"/>
          </p:nvPr>
        </p:nvSpPr>
        <p:spPr bwMode="auto">
          <a:xfrm>
            <a:off x="914400" y="609600"/>
            <a:ext cx="7584831" cy="5486400"/>
          </a:xfrm>
        </p:spPr>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711233577"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935903568" name="Rectangle 6"/>
          <p:cNvSpPr>
            <a:spLocks noChangeArrowheads="1" noGrp="1"/>
          </p:cNvSpPr>
          <p:nvPr>
            <p:ph type="sldNum" sz="quarter" idx="11"/>
          </p:nvPr>
        </p:nvSpPr>
        <p:spPr bwMode="auto">
          <a:ln/>
        </p:spPr>
        <p:txBody>
          <a:bodyPr/>
          <a:lstStyle>
            <a:lvl1pPr>
              <a:defRPr/>
            </a:lvl1pPr>
          </a:lstStyle>
          <a:p>
            <a:pPr>
              <a:defRPr/>
            </a:pPr>
            <a:fld id="{35D6393A-7CA0-6C4F-9FDD-4D6929EB23CE}" type="slidenum">
              <a:rPr lang="fr-FR"/>
              <a:t>&lt;#&gt;</a:t>
            </a:fld>
            <a:endParaRPr lang="fr-F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xAndObj" userDrawn="1">
  <p:cSld name="Titre. Texte et contenu">
    <p:spTree>
      <p:nvGrpSpPr>
        <p:cNvPr id="1" name=""/>
        <p:cNvGrpSpPr/>
        <p:nvPr/>
      </p:nvGrpSpPr>
      <p:grpSpPr bwMode="auto">
        <a:xfrm>
          <a:off x="0" y="0"/>
          <a:ext cx="0" cy="0"/>
          <a:chOff x="0" y="0"/>
          <a:chExt cx="0" cy="0"/>
        </a:xfrm>
      </p:grpSpPr>
      <p:sp>
        <p:nvSpPr>
          <p:cNvPr id="840970834" name="Titre 1"/>
          <p:cNvSpPr>
            <a:spLocks noGrp="1"/>
          </p:cNvSpPr>
          <p:nvPr>
            <p:ph type="title"/>
          </p:nvPr>
        </p:nvSpPr>
        <p:spPr bwMode="auto">
          <a:xfrm>
            <a:off x="914400" y="609600"/>
            <a:ext cx="10363200" cy="1143000"/>
          </a:xfrm>
        </p:spPr>
        <p:txBody>
          <a:bodyPr/>
          <a:lstStyle/>
          <a:p>
            <a:pPr>
              <a:defRPr/>
            </a:pPr>
            <a:r>
              <a:rPr lang="fr-FR"/>
              <a:t>Cliquez pour modifier le style du titre</a:t>
            </a:r>
            <a:endParaRPr lang="en-US"/>
          </a:p>
        </p:txBody>
      </p:sp>
      <p:sp>
        <p:nvSpPr>
          <p:cNvPr id="88423165" name="Espace réservé du texte 2"/>
          <p:cNvSpPr>
            <a:spLocks noGrp="1"/>
          </p:cNvSpPr>
          <p:nvPr>
            <p:ph type="body" sz="half" idx="1"/>
          </p:nvPr>
        </p:nvSpPr>
        <p:spPr bwMode="auto">
          <a:xfrm>
            <a:off x="914400" y="1981200"/>
            <a:ext cx="5087815" cy="4114800"/>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1604269629" name="Espace réservé du contenu 3"/>
          <p:cNvSpPr>
            <a:spLocks noGrp="1"/>
          </p:cNvSpPr>
          <p:nvPr>
            <p:ph sz="half" idx="2"/>
          </p:nvPr>
        </p:nvSpPr>
        <p:spPr bwMode="auto">
          <a:xfrm>
            <a:off x="6189785" y="1981200"/>
            <a:ext cx="5087815" cy="4114800"/>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2128868238" name="Rectangle 4"/>
          <p:cNvSpPr>
            <a:spLocks noChangeArrowheads="1" noGrp="1"/>
          </p:cNvSpPr>
          <p:nvPr>
            <p:ph type="dt" sz="half" idx="10"/>
          </p:nvPr>
        </p:nvSpPr>
        <p:spPr bwMode="auto">
          <a:ln/>
        </p:spPr>
        <p:txBody>
          <a:bodyPr/>
          <a:lstStyle>
            <a:lvl1pPr>
              <a:defRPr/>
            </a:lvl1pPr>
          </a:lstStyle>
          <a:p>
            <a:pPr>
              <a:defRPr/>
            </a:pPr>
            <a:r>
              <a:rPr lang="fr-CH"/>
              <a:t>Gendolla: « Motivation et apprentissage XVII»</a:t>
            </a:r>
            <a:endParaRPr lang="fr-FR"/>
          </a:p>
          <a:p>
            <a:pPr>
              <a:defRPr/>
            </a:pPr>
            <a:endParaRPr lang="fr-FR"/>
          </a:p>
        </p:txBody>
      </p:sp>
      <p:sp>
        <p:nvSpPr>
          <p:cNvPr id="1213983382" name="Rectangle 6"/>
          <p:cNvSpPr>
            <a:spLocks noChangeArrowheads="1" noGrp="1"/>
          </p:cNvSpPr>
          <p:nvPr>
            <p:ph type="sldNum" sz="quarter" idx="11"/>
          </p:nvPr>
        </p:nvSpPr>
        <p:spPr bwMode="auto">
          <a:ln/>
        </p:spPr>
        <p:txBody>
          <a:bodyPr/>
          <a:lstStyle>
            <a:lvl1pPr>
              <a:defRPr/>
            </a:lvl1pPr>
          </a:lstStyle>
          <a:p>
            <a:pPr>
              <a:defRPr/>
            </a:pPr>
            <a:fld id="{5108288C-5DB1-B04A-9850-AEEAA79D97C6}" type="slidenum">
              <a:rPr lang="fr-FR"/>
              <a:t>&lt;#&gt;</a:t>
            </a:fld>
            <a:endParaRPr lang="fr-F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_rels/slideMaster2.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9" Type="http://schemas.openxmlformats.org/officeDocument/2006/relationships/slideLayout" Target="../slideLayouts/slideLayout24.xml"/><Relationship Id="rId10" Type="http://schemas.openxmlformats.org/officeDocument/2006/relationships/slideLayout" Target="../slideLayouts/slideLayout25.xml"/><Relationship Id="rId11" Type="http://schemas.openxmlformats.org/officeDocument/2006/relationships/slideLayout" Target="../slideLayouts/slideLayout26.xml"/><Relationship Id="rId12" Type="http://schemas.openxmlformats.org/officeDocument/2006/relationships/theme" Target="../theme/theme2.xml"/><Relationship Id="rId13" Type="http://schemas.openxmlformats.org/officeDocument/2006/relationships/image" Target="../media/image1.jpg"/></Relationships>
</file>

<file path=ppt/slideMasters/_rels/slideMaster3.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 Id="rId9" Type="http://schemas.openxmlformats.org/officeDocument/2006/relationships/slideLayout" Target="../slideLayouts/slideLayout35.xml"/><Relationship Id="rId10" Type="http://schemas.openxmlformats.org/officeDocument/2006/relationships/slideLayout" Target="../slideLayouts/slideLayout36.xml"/><Relationship Id="rId11" Type="http://schemas.openxmlformats.org/officeDocument/2006/relationships/slideLayout" Target="../slideLayouts/slideLayout37.xml"/><Relationship Id="rId12" Type="http://schemas.openxmlformats.org/officeDocument/2006/relationships/slideLayout" Target="../slideLayouts/slideLayout38.xml"/><Relationship Id="rId1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631120071" name="Espace réservé du titre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fr-FR"/>
              <a:t>Modifiez le style du titre</a:t>
            </a:r>
            <a:endParaRPr lang="fr-CH"/>
          </a:p>
        </p:txBody>
      </p:sp>
      <p:sp>
        <p:nvSpPr>
          <p:cNvPr id="1652239781" name="Espace réservé du texte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CH"/>
          </a:p>
        </p:txBody>
      </p:sp>
      <p:sp>
        <p:nvSpPr>
          <p:cNvPr id="1038904040" name="Espace réservé de la date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1F13717-199F-4398-A471-037D8F2ADA75}" type="datetimeFigureOut">
              <a:rPr lang="fr-CH"/>
              <a:t>13/05/2026</a:t>
            </a:fld>
            <a:endParaRPr lang="fr-CH"/>
          </a:p>
        </p:txBody>
      </p:sp>
      <p:sp>
        <p:nvSpPr>
          <p:cNvPr id="1922049673" name="Espace réservé du pied de page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CH"/>
          </a:p>
        </p:txBody>
      </p:sp>
      <p:sp>
        <p:nvSpPr>
          <p:cNvPr id="1933529543" name="Espace réservé du numéro de diapositive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48C7EC42-A5AB-4CD7-843C-E4624727CE6B}" type="slidenum">
              <a:rPr lang="fr-CH"/>
              <a:t>4</a:t>
            </a:fld>
            <a:endParaRPr lang="fr-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blipFill rotWithShape="1">
          <a:blip r:embed="rId13"/>
          <a:stretch/>
        </a:blipFill>
      </p:bgPr>
    </p:bg>
    <p:spTree>
      <p:nvGrpSpPr>
        <p:cNvPr id="1" name=""/>
        <p:cNvGrpSpPr/>
        <p:nvPr/>
      </p:nvGrpSpPr>
      <p:grpSpPr bwMode="auto">
        <a:xfrm>
          <a:off x="0" y="0"/>
          <a:ext cx="0" cy="0"/>
          <a:chOff x="0" y="0"/>
          <a:chExt cx="0" cy="0"/>
        </a:xfrm>
      </p:grpSpPr>
      <p:sp>
        <p:nvSpPr>
          <p:cNvPr id="938086812" name="Espace réservé du titre 1"/>
          <p:cNvSpPr>
            <a:spLocks noGrp="1"/>
          </p:cNvSpPr>
          <p:nvPr>
            <p:ph type="title"/>
          </p:nvPr>
        </p:nvSpPr>
        <p:spPr bwMode="auto">
          <a:xfrm>
            <a:off x="609600" y="25402"/>
            <a:ext cx="10972800" cy="863303"/>
          </a:xfrm>
          <a:prstGeom prst="rect">
            <a:avLst/>
          </a:prstGeom>
        </p:spPr>
        <p:txBody>
          <a:bodyPr vert="horz" lIns="91440" tIns="45720" rIns="91440" bIns="45720" rtlCol="0" anchor="ctr">
            <a:noAutofit/>
          </a:bodyPr>
          <a:lstStyle/>
          <a:p>
            <a:pPr>
              <a:defRPr/>
            </a:pPr>
            <a:r>
              <a:rPr lang="fr-CH"/>
              <a:t>Cliquez et modifiez le titre</a:t>
            </a:r>
            <a:endParaRPr lang="fr-FR"/>
          </a:p>
        </p:txBody>
      </p:sp>
      <p:sp>
        <p:nvSpPr>
          <p:cNvPr id="77135982" name="Espace réservé du texte 2"/>
          <p:cNvSpPr>
            <a:spLocks noGrp="1"/>
          </p:cNvSpPr>
          <p:nvPr>
            <p:ph type="body" idx="1"/>
          </p:nvPr>
        </p:nvSpPr>
        <p:spPr bwMode="auto">
          <a:xfrm>
            <a:off x="609600" y="940781"/>
            <a:ext cx="10972800" cy="5185385"/>
          </a:xfrm>
          <a:prstGeom prst="rect">
            <a:avLst/>
          </a:prstGeom>
        </p:spPr>
        <p:txBody>
          <a:bodyPr vert="horz" lIns="91440" tIns="45720" rIns="91440" bIns="45720" rtlCol="0">
            <a:normAutofit/>
          </a:bodyPr>
          <a:lstStyle/>
          <a:p>
            <a:pPr lvl="0">
              <a:defRPr/>
            </a:pPr>
            <a:r>
              <a:rPr lang="fr-CH"/>
              <a:t>Cliquez pour modifier les styles du texte du masque</a:t>
            </a:r>
            <a:endParaRPr/>
          </a:p>
          <a:p>
            <a:pPr lvl="1">
              <a:defRPr/>
            </a:pPr>
            <a:r>
              <a:rPr lang="fr-CH"/>
              <a:t>Deuxième niveau</a:t>
            </a:r>
            <a:endParaRPr/>
          </a:p>
          <a:p>
            <a:pPr lvl="2">
              <a:defRPr/>
            </a:pPr>
            <a:r>
              <a:rPr lang="fr-CH"/>
              <a:t>Troisième niveau</a:t>
            </a:r>
            <a:endParaRPr/>
          </a:p>
          <a:p>
            <a:pPr lvl="3">
              <a:defRPr/>
            </a:pPr>
            <a:r>
              <a:rPr lang="fr-CH"/>
              <a:t>Quatrième niveau</a:t>
            </a:r>
            <a:endParaRPr/>
          </a:p>
          <a:p>
            <a:pPr lvl="4">
              <a:defRPr/>
            </a:pPr>
            <a:r>
              <a:rPr lang="fr-CH"/>
              <a:t>Cinquième niveau</a:t>
            </a:r>
            <a:endParaRPr lang="fr-FR"/>
          </a:p>
        </p:txBody>
      </p:sp>
      <p:sp>
        <p:nvSpPr>
          <p:cNvPr id="1837794505" name="Espace réservé de la date 3"/>
          <p:cNvSpPr>
            <a:spLocks noGrp="1"/>
          </p:cNvSpPr>
          <p:nvPr>
            <p:ph type="dt" sz="half" idx="2"/>
          </p:nvPr>
        </p:nvSpPr>
        <p:spPr bwMode="auto">
          <a:xfrm>
            <a:off x="609600" y="6441568"/>
            <a:ext cx="1780933" cy="279909"/>
          </a:xfrm>
          <a:prstGeom prst="rect">
            <a:avLst/>
          </a:prstGeom>
        </p:spPr>
        <p:txBody>
          <a:bodyPr vert="horz" lIns="91440" tIns="45720" rIns="91440" bIns="45720" rtlCol="0" anchor="ctr"/>
          <a:lstStyle>
            <a:lvl1pPr algn="l">
              <a:defRPr sz="800">
                <a:solidFill>
                  <a:schemeClr val="tx1">
                    <a:lumMod val="50000"/>
                    <a:lumOff val="50000"/>
                  </a:schemeClr>
                </a:solidFill>
                <a:latin typeface="+mn-lt"/>
                <a:cs typeface="Arial"/>
              </a:defRPr>
            </a:lvl1pPr>
          </a:lstStyle>
          <a:p>
            <a:pPr>
              <a:defRPr/>
            </a:pPr>
            <a:fld id="{CA45D9C5-3F51-401C-8A79-7B5543BEC549}" type="datetime1">
              <a:rPr lang="en-US"/>
              <a:t>5/13/2026</a:t>
            </a:fld>
            <a:endParaRPr lang="en-US"/>
          </a:p>
        </p:txBody>
      </p:sp>
      <p:sp>
        <p:nvSpPr>
          <p:cNvPr id="2045461902" name="Espace réservé du pied de page 4"/>
          <p:cNvSpPr>
            <a:spLocks noGrp="1"/>
          </p:cNvSpPr>
          <p:nvPr>
            <p:ph type="ftr" sz="quarter" idx="3"/>
          </p:nvPr>
        </p:nvSpPr>
        <p:spPr bwMode="auto">
          <a:xfrm>
            <a:off x="3076707" y="6441568"/>
            <a:ext cx="4949695" cy="279909"/>
          </a:xfrm>
          <a:prstGeom prst="rect">
            <a:avLst/>
          </a:prstGeom>
        </p:spPr>
        <p:txBody>
          <a:bodyPr vert="horz" lIns="91440" tIns="45720" rIns="91440" bIns="45720" rtlCol="0" anchor="ctr"/>
          <a:lstStyle>
            <a:lvl1pPr algn="ctr">
              <a:defRPr sz="700">
                <a:solidFill>
                  <a:schemeClr val="tx1">
                    <a:tint val="75000"/>
                  </a:schemeClr>
                </a:solidFill>
              </a:defRPr>
            </a:lvl1pPr>
          </a:lstStyle>
          <a:p>
            <a:pPr>
              <a:defRPr/>
            </a:pPr>
            <a:endParaRPr lang="en-US"/>
          </a:p>
        </p:txBody>
      </p:sp>
      <p:sp>
        <p:nvSpPr>
          <p:cNvPr id="63845098" name="Espace réservé du numéro de diapositive 5"/>
          <p:cNvSpPr>
            <a:spLocks noGrp="1"/>
          </p:cNvSpPr>
          <p:nvPr>
            <p:ph type="sldNum" sz="quarter" idx="4"/>
          </p:nvPr>
        </p:nvSpPr>
        <p:spPr bwMode="auto">
          <a:xfrm>
            <a:off x="8610351" y="6441568"/>
            <a:ext cx="2169188" cy="279909"/>
          </a:xfrm>
          <a:prstGeom prst="rect">
            <a:avLst/>
          </a:prstGeom>
        </p:spPr>
        <p:txBody>
          <a:bodyPr vert="horz" lIns="91440" tIns="45720" rIns="91440" bIns="45720" rtlCol="0" anchor="ctr"/>
          <a:lstStyle>
            <a:lvl1pPr algn="r">
              <a:defRPr sz="700">
                <a:solidFill>
                  <a:schemeClr val="tx1">
                    <a:tint val="75000"/>
                  </a:schemeClr>
                </a:solidFill>
              </a:defRPr>
            </a:lvl1pPr>
          </a:lstStyle>
          <a:p>
            <a:pPr>
              <a:defRPr/>
            </a:pPr>
            <a:fld id="{04A3A10D-7D5E-4932-A76F-CD1632FD3D96}" type="slidenum">
              <a:rPr lang="en-US"/>
              <a:t>&lt;#&gt;</a:t>
            </a:fld>
            <a:endParaRPr 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dt="0" ftr="0" hdr="0" sldNum="1"/>
  <p:txStyles>
    <p:titleStyle>
      <a:lvl1pPr algn="ctr" defTabSz="457200" rtl="0">
        <a:spcBef>
          <a:spcPts val="0"/>
        </a:spcBef>
        <a:buNone/>
        <a:defRPr sz="4000">
          <a:solidFill>
            <a:schemeClr val="tx1"/>
          </a:solidFill>
          <a:latin typeface="Arial"/>
          <a:ea typeface="+mj-ea"/>
          <a:cs typeface="Arial"/>
        </a:defRPr>
      </a:lvl1pPr>
    </p:titleStyle>
    <p:bodyStyle>
      <a:lvl1pPr marL="0" indent="0" algn="l" defTabSz="457200" rtl="0">
        <a:spcBef>
          <a:spcPts val="0"/>
        </a:spcBef>
        <a:buFont typeface="Arial"/>
        <a:buNone/>
        <a:defRPr sz="3200">
          <a:solidFill>
            <a:schemeClr val="tx1"/>
          </a:solidFill>
          <a:latin typeface="Arial"/>
          <a:ea typeface="+mn-ea"/>
          <a:cs typeface="Arial"/>
        </a:defRPr>
      </a:lvl1pPr>
      <a:lvl2pPr marL="457200" indent="0" algn="l" defTabSz="457200" rtl="0">
        <a:spcBef>
          <a:spcPts val="0"/>
        </a:spcBef>
        <a:buFont typeface="Arial"/>
        <a:buNone/>
        <a:defRPr sz="2800">
          <a:solidFill>
            <a:schemeClr val="tx1"/>
          </a:solidFill>
          <a:latin typeface="Arial"/>
          <a:ea typeface="+mn-ea"/>
          <a:cs typeface="Arial"/>
        </a:defRPr>
      </a:lvl2pPr>
      <a:lvl3pPr marL="914400" indent="0" algn="l" defTabSz="457200" rtl="0">
        <a:spcBef>
          <a:spcPts val="0"/>
        </a:spcBef>
        <a:buFont typeface="Arial"/>
        <a:buNone/>
        <a:defRPr sz="2400">
          <a:solidFill>
            <a:schemeClr val="tx1"/>
          </a:solidFill>
          <a:latin typeface="Arial"/>
          <a:ea typeface="+mn-ea"/>
          <a:cs typeface="Arial"/>
        </a:defRPr>
      </a:lvl3pPr>
      <a:lvl4pPr marL="1371600" indent="0" algn="l" defTabSz="457200" rtl="0">
        <a:spcBef>
          <a:spcPts val="0"/>
        </a:spcBef>
        <a:buFont typeface="Arial"/>
        <a:buNone/>
        <a:defRPr sz="2000">
          <a:solidFill>
            <a:schemeClr val="tx1"/>
          </a:solidFill>
          <a:latin typeface="Arial"/>
          <a:ea typeface="+mn-ea"/>
          <a:cs typeface="Arial"/>
        </a:defRPr>
      </a:lvl4pPr>
      <a:lvl5pPr marL="1828800" indent="0" algn="l" defTabSz="457200" rtl="0">
        <a:spcBef>
          <a:spcPts val="0"/>
        </a:spcBef>
        <a:buFont typeface="Arial"/>
        <a:buNone/>
        <a:defRPr sz="2000">
          <a:solidFill>
            <a:schemeClr val="tx1"/>
          </a:solidFill>
          <a:latin typeface="Arial"/>
          <a:ea typeface="+mn-ea"/>
          <a:cs typeface="Arial"/>
        </a:defRPr>
      </a:lvl5pPr>
      <a:lvl6pPr marL="2514600" indent="-228600" algn="l" defTabSz="457200" rtl="0">
        <a:spcBef>
          <a:spcPts val="0"/>
        </a:spcBef>
        <a:buFont typeface="Arial"/>
        <a:buChar char="•"/>
        <a:defRPr sz="2000">
          <a:solidFill>
            <a:schemeClr val="tx1"/>
          </a:solidFill>
          <a:latin typeface="+mn-lt"/>
          <a:ea typeface="+mn-ea"/>
          <a:cs typeface="+mn-cs"/>
        </a:defRPr>
      </a:lvl6pPr>
      <a:lvl7pPr marL="2971800" indent="-228600" algn="l" defTabSz="457200" rtl="0">
        <a:spcBef>
          <a:spcPts val="0"/>
        </a:spcBef>
        <a:buFont typeface="Arial"/>
        <a:buChar char="•"/>
        <a:defRPr sz="2000">
          <a:solidFill>
            <a:schemeClr val="tx1"/>
          </a:solidFill>
          <a:latin typeface="+mn-lt"/>
          <a:ea typeface="+mn-ea"/>
          <a:cs typeface="+mn-cs"/>
        </a:defRPr>
      </a:lvl7pPr>
      <a:lvl8pPr marL="3429000" indent="-228600" algn="l" defTabSz="457200" rtl="0">
        <a:spcBef>
          <a:spcPts val="0"/>
        </a:spcBef>
        <a:buFont typeface="Arial"/>
        <a:buChar char="•"/>
        <a:defRPr sz="2000">
          <a:solidFill>
            <a:schemeClr val="tx1"/>
          </a:solidFill>
          <a:latin typeface="+mn-lt"/>
          <a:ea typeface="+mn-ea"/>
          <a:cs typeface="+mn-cs"/>
        </a:defRPr>
      </a:lvl8pPr>
      <a:lvl9pPr marL="3886200" indent="-228600" algn="l" defTabSz="457200" rtl="0">
        <a:spcBef>
          <a:spcPts val="0"/>
        </a:spcBef>
        <a:buFont typeface="Arial"/>
        <a:buChar char="•"/>
        <a:defRPr sz="2000">
          <a:solidFill>
            <a:schemeClr val="tx1"/>
          </a:solidFill>
          <a:latin typeface="+mn-lt"/>
          <a:ea typeface="+mn-ea"/>
          <a:cs typeface="+mn-cs"/>
        </a:defRPr>
      </a:lvl9pPr>
    </p:bodyStyle>
    <p:otherStyle>
      <a:defPPr>
        <a:defRPr lang="fr-FR"/>
      </a:defPPr>
      <a:lvl1pPr marL="0" algn="l" defTabSz="457200" rtl="0">
        <a:defRPr sz="1800">
          <a:solidFill>
            <a:schemeClr val="tx1"/>
          </a:solidFill>
          <a:latin typeface="+mn-lt"/>
          <a:ea typeface="+mn-ea"/>
          <a:cs typeface="+mn-cs"/>
        </a:defRPr>
      </a:lvl1pPr>
      <a:lvl2pPr marL="457200" algn="l" defTabSz="457200" rtl="0">
        <a:defRPr sz="1800">
          <a:solidFill>
            <a:schemeClr val="tx1"/>
          </a:solidFill>
          <a:latin typeface="+mn-lt"/>
          <a:ea typeface="+mn-ea"/>
          <a:cs typeface="+mn-cs"/>
        </a:defRPr>
      </a:lvl2pPr>
      <a:lvl3pPr marL="914400" algn="l" defTabSz="457200" rtl="0">
        <a:defRPr sz="1800">
          <a:solidFill>
            <a:schemeClr val="tx1"/>
          </a:solidFill>
          <a:latin typeface="+mn-lt"/>
          <a:ea typeface="+mn-ea"/>
          <a:cs typeface="+mn-cs"/>
        </a:defRPr>
      </a:lvl3pPr>
      <a:lvl4pPr marL="1371600" algn="l" defTabSz="457200" rtl="0">
        <a:defRPr sz="1800">
          <a:solidFill>
            <a:schemeClr val="tx1"/>
          </a:solidFill>
          <a:latin typeface="+mn-lt"/>
          <a:ea typeface="+mn-ea"/>
          <a:cs typeface="+mn-cs"/>
        </a:defRPr>
      </a:lvl4pPr>
      <a:lvl5pPr marL="1828800" algn="l" defTabSz="457200" rtl="0">
        <a:defRPr sz="1800">
          <a:solidFill>
            <a:schemeClr val="tx1"/>
          </a:solidFill>
          <a:latin typeface="+mn-lt"/>
          <a:ea typeface="+mn-ea"/>
          <a:cs typeface="+mn-cs"/>
        </a:defRPr>
      </a:lvl5pPr>
      <a:lvl6pPr marL="2286000" algn="l" defTabSz="457200" rtl="0">
        <a:defRPr sz="1800">
          <a:solidFill>
            <a:schemeClr val="tx1"/>
          </a:solidFill>
          <a:latin typeface="+mn-lt"/>
          <a:ea typeface="+mn-ea"/>
          <a:cs typeface="+mn-cs"/>
        </a:defRPr>
      </a:lvl6pPr>
      <a:lvl7pPr marL="2743200" algn="l" defTabSz="457200" rtl="0">
        <a:defRPr sz="1800">
          <a:solidFill>
            <a:schemeClr val="tx1"/>
          </a:solidFill>
          <a:latin typeface="+mn-lt"/>
          <a:ea typeface="+mn-ea"/>
          <a:cs typeface="+mn-cs"/>
        </a:defRPr>
      </a:lvl7pPr>
      <a:lvl8pPr marL="3200400" algn="l" defTabSz="457200" rtl="0">
        <a:defRPr sz="1800">
          <a:solidFill>
            <a:schemeClr val="tx1"/>
          </a:solidFill>
          <a:latin typeface="+mn-lt"/>
          <a:ea typeface="+mn-ea"/>
          <a:cs typeface="+mn-cs"/>
        </a:defRPr>
      </a:lvl8pPr>
      <a:lvl9pPr marL="3657600" algn="l" defTabSz="457200" rtl="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Pr shadeToTitle="0">
        <a:solidFill>
          <a:schemeClr val="bg1"/>
        </a:solidFill>
      </p:bgPr>
    </p:bg>
    <p:spTree>
      <p:nvGrpSpPr>
        <p:cNvPr id="1" name=""/>
        <p:cNvGrpSpPr/>
        <p:nvPr/>
      </p:nvGrpSpPr>
      <p:grpSpPr bwMode="auto">
        <a:xfrm>
          <a:off x="0" y="0"/>
          <a:ext cx="0" cy="0"/>
          <a:chOff x="0" y="0"/>
          <a:chExt cx="0" cy="0"/>
        </a:xfrm>
      </p:grpSpPr>
      <p:sp>
        <p:nvSpPr>
          <p:cNvPr id="780926013" name="Rectangle 2"/>
          <p:cNvSpPr>
            <a:spLocks noChangeArrowheads="1" noGrp="1"/>
          </p:cNvSpPr>
          <p:nvPr>
            <p:ph type="title"/>
          </p:nvPr>
        </p:nvSpPr>
        <p:spPr bwMode="auto">
          <a:xfrm>
            <a:off x="914400" y="609600"/>
            <a:ext cx="10363200" cy="1143000"/>
          </a:xfrm>
          <a:prstGeom prst="rect">
            <a:avLst/>
          </a:prstGeom>
          <a:noFill/>
          <a:ln>
            <a:noFill/>
          </a:ln>
        </p:spPr>
        <p:txBody>
          <a:bodyPr vert="horz" wrap="square" lIns="91440" tIns="45720" rIns="91440" bIns="45720" numCol="1" anchor="ctr" anchorCtr="0" compatLnSpc="1">
            <a:prstTxWarp prst="textNoShape"/>
          </a:bodyPr>
          <a:lstStyle/>
          <a:p>
            <a:pPr lvl="0">
              <a:defRPr/>
            </a:pPr>
            <a:r>
              <a:rPr lang="fr-FR"/>
              <a:t>Cliquez pour modifier le style du titre du masque</a:t>
            </a:r>
            <a:endParaRPr/>
          </a:p>
        </p:txBody>
      </p:sp>
      <p:sp>
        <p:nvSpPr>
          <p:cNvPr id="1981814674" name="Rectangle 3"/>
          <p:cNvSpPr>
            <a:spLocks noChangeArrowheads="1" noGrp="1"/>
          </p:cNvSpPr>
          <p:nvPr>
            <p:ph type="body" idx="1"/>
          </p:nvPr>
        </p:nvSpPr>
        <p:spPr bwMode="auto">
          <a:xfrm>
            <a:off x="914400" y="1981200"/>
            <a:ext cx="10363200" cy="4114800"/>
          </a:xfrm>
          <a:prstGeom prst="rect">
            <a:avLst/>
          </a:prstGeom>
          <a:noFill/>
          <a:ln>
            <a:noFill/>
          </a:ln>
        </p:spPr>
        <p:txBody>
          <a:bodyPr vert="horz" wrap="square" lIns="91440" tIns="45720" rIns="91440" bIns="45720" numCol="1" anchor="t" anchorCtr="0" compatLnSpc="1">
            <a:prstTxWarp prst="textNoShape"/>
          </a:bodyPr>
          <a:lstStyle/>
          <a:p>
            <a:pPr lvl="0">
              <a:defRPr/>
            </a:pPr>
            <a:r>
              <a:rPr lang="fr-FR"/>
              <a:t>Cliquez pour modifier les styles du texte du masque</a:t>
            </a:r>
            <a:endParaRPr/>
          </a:p>
          <a:p>
            <a:pPr lvl="1">
              <a:defRPr/>
            </a:pPr>
            <a:r>
              <a:rPr lang="fr-CH"/>
              <a:t>-	</a:t>
            </a: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973480071" name="Rectangle 4"/>
          <p:cNvSpPr>
            <a:spLocks noChangeArrowheads="1" noGrp="1"/>
          </p:cNvSpPr>
          <p:nvPr>
            <p:ph type="dt" sz="half" idx="2"/>
          </p:nvPr>
        </p:nvSpPr>
        <p:spPr bwMode="auto">
          <a:xfrm>
            <a:off x="1" y="6553200"/>
            <a:ext cx="5208954" cy="304800"/>
          </a:xfrm>
          <a:prstGeom prst="rect">
            <a:avLst/>
          </a:prstGeom>
          <a:noFill/>
          <a:ln w="9525">
            <a:noFill/>
            <a:miter lim="800000"/>
            <a:headEnd/>
            <a:tailEnd/>
          </a:ln>
          <a:effectLst/>
        </p:spPr>
        <p:txBody>
          <a:bodyPr vert="horz" wrap="square" lIns="91440" tIns="45720" rIns="91440" bIns="45720" numCol="1" anchor="t" anchorCtr="0" compatLnSpc="1">
            <a:prstTxWarp prst="textNoShape"/>
          </a:bodyPr>
          <a:lstStyle>
            <a:lvl1pPr algn="l">
              <a:defRPr sz="1200" i="1">
                <a:solidFill>
                  <a:schemeClr val="tx1"/>
                </a:solidFill>
                <a:latin typeface="Arial"/>
              </a:defRPr>
            </a:lvl1pPr>
          </a:lstStyle>
          <a:p>
            <a:pPr>
              <a:defRPr/>
            </a:pPr>
            <a:r>
              <a:rPr lang="fr-CH"/>
              <a:t>Gendolla: « Motivation et apprentissage XVII»</a:t>
            </a:r>
            <a:endParaRPr lang="fr-FR"/>
          </a:p>
          <a:p>
            <a:pPr>
              <a:defRPr/>
            </a:pPr>
            <a:endParaRPr lang="fr-FR"/>
          </a:p>
        </p:txBody>
      </p:sp>
      <p:sp>
        <p:nvSpPr>
          <p:cNvPr id="314510420" name="Rectangle 6"/>
          <p:cNvSpPr>
            <a:spLocks noChangeArrowheads="1" noGrp="1"/>
          </p:cNvSpPr>
          <p:nvPr>
            <p:ph type="sldNum" sz="quarter" idx="4"/>
          </p:nvPr>
        </p:nvSpPr>
        <p:spPr bwMode="auto">
          <a:xfrm>
            <a:off x="9652000" y="6553200"/>
            <a:ext cx="2540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bodyPr>
          <a:lstStyle>
            <a:lvl1pPr algn="r">
              <a:defRPr sz="1200">
                <a:solidFill>
                  <a:schemeClr val="tx1"/>
                </a:solidFill>
                <a:latin typeface="Arial"/>
              </a:defRPr>
            </a:lvl1pPr>
          </a:lstStyle>
          <a:p>
            <a:pPr>
              <a:defRPr/>
            </a:pPr>
            <a:fld id="{2A0FDDD3-FDAC-CF49-A3C3-708D8DCB1AB5}" type="slidenum">
              <a:rPr lang="fr-FR"/>
              <a:t>&lt;#&gt;</a:t>
            </a:fld>
            <a:endParaRPr lang="fr-F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dt="1" ftr="0" hdr="0" sldNum="1"/>
  <p:txStyles>
    <p:titleStyle>
      <a:lvl1pPr algn="ctr" rtl="0">
        <a:spcBef>
          <a:spcPts val="0"/>
        </a:spcBef>
        <a:spcAft>
          <a:spcPts val="0"/>
        </a:spcAft>
        <a:defRPr sz="3200" b="1">
          <a:solidFill>
            <a:schemeClr val="accent2"/>
          </a:solidFill>
          <a:latin typeface="+mj-lt"/>
          <a:ea typeface="ＭＳ Ｐゴシック"/>
          <a:cs typeface="ＭＳ Ｐゴシック"/>
        </a:defRPr>
      </a:lvl1pPr>
      <a:lvl2pPr algn="ctr" rtl="0">
        <a:spcBef>
          <a:spcPts val="0"/>
        </a:spcBef>
        <a:spcAft>
          <a:spcPts val="0"/>
        </a:spcAft>
        <a:defRPr sz="3200" b="1">
          <a:solidFill>
            <a:schemeClr val="accent2"/>
          </a:solidFill>
          <a:latin typeface="Tahoma"/>
          <a:ea typeface="ＭＳ Ｐゴシック"/>
          <a:cs typeface="ＭＳ Ｐゴシック"/>
        </a:defRPr>
      </a:lvl2pPr>
      <a:lvl3pPr algn="ctr" rtl="0">
        <a:spcBef>
          <a:spcPts val="0"/>
        </a:spcBef>
        <a:spcAft>
          <a:spcPts val="0"/>
        </a:spcAft>
        <a:defRPr sz="3200" b="1">
          <a:solidFill>
            <a:schemeClr val="accent2"/>
          </a:solidFill>
          <a:latin typeface="Tahoma"/>
          <a:ea typeface="ＭＳ Ｐゴシック"/>
          <a:cs typeface="ＭＳ Ｐゴシック"/>
        </a:defRPr>
      </a:lvl3pPr>
      <a:lvl4pPr algn="ctr" rtl="0">
        <a:spcBef>
          <a:spcPts val="0"/>
        </a:spcBef>
        <a:spcAft>
          <a:spcPts val="0"/>
        </a:spcAft>
        <a:defRPr sz="3200" b="1">
          <a:solidFill>
            <a:schemeClr val="accent2"/>
          </a:solidFill>
          <a:latin typeface="Tahoma"/>
          <a:ea typeface="ＭＳ Ｐゴシック"/>
          <a:cs typeface="ＭＳ Ｐゴシック"/>
        </a:defRPr>
      </a:lvl4pPr>
      <a:lvl5pPr algn="ctr" rtl="0">
        <a:spcBef>
          <a:spcPts val="0"/>
        </a:spcBef>
        <a:spcAft>
          <a:spcPts val="0"/>
        </a:spcAft>
        <a:defRPr sz="3200" b="1">
          <a:solidFill>
            <a:schemeClr val="accent2"/>
          </a:solidFill>
          <a:latin typeface="Tahoma"/>
          <a:ea typeface="ＭＳ Ｐゴシック"/>
          <a:cs typeface="ＭＳ Ｐゴシック"/>
        </a:defRPr>
      </a:lvl5pPr>
      <a:lvl6pPr marL="457200" algn="ctr" rtl="0">
        <a:spcBef>
          <a:spcPts val="0"/>
        </a:spcBef>
        <a:spcAft>
          <a:spcPts val="0"/>
        </a:spcAft>
        <a:defRPr sz="3200" b="1">
          <a:solidFill>
            <a:schemeClr val="accent2"/>
          </a:solidFill>
          <a:latin typeface="Tahoma"/>
        </a:defRPr>
      </a:lvl6pPr>
      <a:lvl7pPr marL="914400" algn="ctr" rtl="0">
        <a:spcBef>
          <a:spcPts val="0"/>
        </a:spcBef>
        <a:spcAft>
          <a:spcPts val="0"/>
        </a:spcAft>
        <a:defRPr sz="3200" b="1">
          <a:solidFill>
            <a:schemeClr val="accent2"/>
          </a:solidFill>
          <a:latin typeface="Tahoma"/>
        </a:defRPr>
      </a:lvl7pPr>
      <a:lvl8pPr marL="1371600" algn="ctr" rtl="0">
        <a:spcBef>
          <a:spcPts val="0"/>
        </a:spcBef>
        <a:spcAft>
          <a:spcPts val="0"/>
        </a:spcAft>
        <a:defRPr sz="3200" b="1">
          <a:solidFill>
            <a:schemeClr val="accent2"/>
          </a:solidFill>
          <a:latin typeface="Tahoma"/>
        </a:defRPr>
      </a:lvl8pPr>
      <a:lvl9pPr marL="1828800" algn="ctr" rtl="0">
        <a:spcBef>
          <a:spcPts val="0"/>
        </a:spcBef>
        <a:spcAft>
          <a:spcPts val="0"/>
        </a:spcAft>
        <a:defRPr sz="3200" b="1">
          <a:solidFill>
            <a:schemeClr val="accent2"/>
          </a:solidFill>
          <a:latin typeface="Tahoma"/>
        </a:defRPr>
      </a:lvl9pPr>
    </p:titleStyle>
    <p:bodyStyle>
      <a:lvl1pPr marL="342900" indent="-342900" algn="l" rtl="0">
        <a:spcBef>
          <a:spcPts val="0"/>
        </a:spcBef>
        <a:spcAft>
          <a:spcPts val="0"/>
        </a:spcAft>
        <a:buClr>
          <a:srgbClr val="FF0000"/>
        </a:buClr>
        <a:buSzPct val="120000"/>
        <a:buChar char="•"/>
        <a:defRPr sz="2000">
          <a:solidFill>
            <a:schemeClr val="tx1"/>
          </a:solidFill>
          <a:latin typeface="+mn-lt"/>
          <a:ea typeface="ＭＳ Ｐゴシック"/>
          <a:cs typeface="ＭＳ Ｐゴシック"/>
        </a:defRPr>
      </a:lvl1pPr>
      <a:lvl2pPr marL="742950" indent="-285750" algn="l" rtl="0">
        <a:spcBef>
          <a:spcPts val="0"/>
        </a:spcBef>
        <a:spcAft>
          <a:spcPts val="0"/>
        </a:spcAft>
        <a:buClr>
          <a:srgbClr val="FF0000"/>
        </a:buClr>
        <a:buChar char="–"/>
        <a:defRPr sz="2800">
          <a:solidFill>
            <a:srgbClr val="FF0000"/>
          </a:solidFill>
          <a:latin typeface="+mn-lt"/>
          <a:ea typeface="ＭＳ Ｐゴシック"/>
        </a:defRPr>
      </a:lvl2pPr>
      <a:lvl3pPr marL="1143000" indent="-228600" algn="l" rtl="0">
        <a:spcBef>
          <a:spcPts val="0"/>
        </a:spcBef>
        <a:spcAft>
          <a:spcPts val="0"/>
        </a:spcAft>
        <a:buClr>
          <a:srgbClr val="FF0000"/>
        </a:buClr>
        <a:buChar char="•"/>
        <a:defRPr sz="1600">
          <a:solidFill>
            <a:schemeClr val="tx1"/>
          </a:solidFill>
          <a:latin typeface="+mn-lt"/>
          <a:ea typeface="ＭＳ Ｐゴシック"/>
        </a:defRPr>
      </a:lvl3pPr>
      <a:lvl4pPr marL="1600200" indent="-228600" algn="l" rtl="0">
        <a:spcBef>
          <a:spcPts val="0"/>
        </a:spcBef>
        <a:spcAft>
          <a:spcPts val="0"/>
        </a:spcAft>
        <a:buClr>
          <a:srgbClr val="FF0000"/>
        </a:buClr>
        <a:buChar char="•"/>
        <a:defRPr sz="1400">
          <a:solidFill>
            <a:schemeClr val="tx1"/>
          </a:solidFill>
          <a:latin typeface="+mn-lt"/>
          <a:ea typeface="ＭＳ Ｐゴシック"/>
        </a:defRPr>
      </a:lvl4pPr>
      <a:lvl5pPr marL="2057400" indent="-228600" algn="l" rtl="0">
        <a:spcBef>
          <a:spcPts val="0"/>
        </a:spcBef>
        <a:spcAft>
          <a:spcPts val="0"/>
        </a:spcAft>
        <a:buClr>
          <a:srgbClr val="FF0000"/>
        </a:buClr>
        <a:buChar char="•"/>
        <a:defRPr sz="1200">
          <a:solidFill>
            <a:schemeClr val="tx1"/>
          </a:solidFill>
          <a:latin typeface="+mn-lt"/>
          <a:ea typeface="ＭＳ Ｐゴシック"/>
        </a:defRPr>
      </a:lvl5pPr>
      <a:lvl6pPr marL="2514600" indent="-228600" algn="l" rtl="0">
        <a:spcBef>
          <a:spcPts val="0"/>
        </a:spcBef>
        <a:spcAft>
          <a:spcPts val="0"/>
        </a:spcAft>
        <a:buClr>
          <a:srgbClr val="FF0000"/>
        </a:buClr>
        <a:buChar char="•"/>
        <a:defRPr sz="1200">
          <a:solidFill>
            <a:schemeClr val="tx1"/>
          </a:solidFill>
          <a:latin typeface="+mn-lt"/>
        </a:defRPr>
      </a:lvl6pPr>
      <a:lvl7pPr marL="2971800" indent="-228600" algn="l" rtl="0">
        <a:spcBef>
          <a:spcPts val="0"/>
        </a:spcBef>
        <a:spcAft>
          <a:spcPts val="0"/>
        </a:spcAft>
        <a:buClr>
          <a:srgbClr val="FF0000"/>
        </a:buClr>
        <a:buChar char="•"/>
        <a:defRPr sz="1200">
          <a:solidFill>
            <a:schemeClr val="tx1"/>
          </a:solidFill>
          <a:latin typeface="+mn-lt"/>
        </a:defRPr>
      </a:lvl7pPr>
      <a:lvl8pPr marL="3429000" indent="-228600" algn="l" rtl="0">
        <a:spcBef>
          <a:spcPts val="0"/>
        </a:spcBef>
        <a:spcAft>
          <a:spcPts val="0"/>
        </a:spcAft>
        <a:buClr>
          <a:srgbClr val="FF0000"/>
        </a:buClr>
        <a:buChar char="•"/>
        <a:defRPr sz="1200">
          <a:solidFill>
            <a:schemeClr val="tx1"/>
          </a:solidFill>
          <a:latin typeface="+mn-lt"/>
        </a:defRPr>
      </a:lvl8pPr>
      <a:lvl9pPr marL="3886200" indent="-228600" algn="l" rtl="0">
        <a:spcBef>
          <a:spcPts val="0"/>
        </a:spcBef>
        <a:spcAft>
          <a:spcPts val="0"/>
        </a:spcAft>
        <a:buClr>
          <a:srgbClr val="FF0000"/>
        </a:buClr>
        <a:buChar char="•"/>
        <a:defRPr sz="1200">
          <a:solidFill>
            <a:schemeClr val="tx1"/>
          </a:solidFill>
          <a:latin typeface="+mn-lt"/>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9.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13.png"/><Relationship Id="rId6" Type="http://schemas.openxmlformats.org/officeDocument/2006/relationships/image" Target="../media/image6.png"/><Relationship Id="rId7" Type="http://schemas.openxmlformats.org/officeDocument/2006/relationships/image" Target="../media/image14.jp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6.png"/><Relationship Id="rId5" Type="http://schemas.openxmlformats.org/officeDocument/2006/relationships/image" Target="../media/image13.png"/><Relationship Id="rId6" Type="http://schemas.openxmlformats.org/officeDocument/2006/relationships/image" Target="../media/image16.jp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1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19.jp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20.jp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21.jp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22.jpg"/><Relationship Id="rId6" Type="http://schemas.openxmlformats.org/officeDocument/2006/relationships/image" Target="../media/image23.jp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6.png"/><Relationship Id="rId5" Type="http://schemas.openxmlformats.org/officeDocument/2006/relationships/image" Target="../media/image24.jpg"/><Relationship Id="rId6" Type="http://schemas.openxmlformats.org/officeDocument/2006/relationships/image" Target="../media/image25.png"/><Relationship Id="rId7" Type="http://schemas.openxmlformats.org/officeDocument/2006/relationships/image" Target="../media/image26.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27.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8.jpg"/><Relationship Id="rId4" Type="http://schemas.openxmlformats.org/officeDocument/2006/relationships/image" Target="../media/image29.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30.jpg"/><Relationship Id="rId4" Type="http://schemas.openxmlformats.org/officeDocument/2006/relationships/image" Target="../media/image3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32.jpg"/><Relationship Id="rId4" Type="http://schemas.openxmlformats.org/officeDocument/2006/relationships/image" Target="../media/image33.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34.jpg"/><Relationship Id="rId4" Type="http://schemas.openxmlformats.org/officeDocument/2006/relationships/image" Target="../media/image33.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35.jpg"/><Relationship Id="rId4" Type="http://schemas.openxmlformats.org/officeDocument/2006/relationships/image" Target="../media/image33.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36.jpg"/><Relationship Id="rId4" Type="http://schemas.openxmlformats.org/officeDocument/2006/relationships/image" Target="../media/image33.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37.jpg"/><Relationship Id="rId4" Type="http://schemas.openxmlformats.org/officeDocument/2006/relationships/image" Target="../media/image3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38.jpg"/><Relationship Id="rId4" Type="http://schemas.openxmlformats.org/officeDocument/2006/relationships/image" Target="../media/image33.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39.jpg"/><Relationship Id="rId4" Type="http://schemas.openxmlformats.org/officeDocument/2006/relationships/image" Target="../media/image33.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5.xml"/><Relationship Id="rId3" Type="http://schemas.openxmlformats.org/officeDocument/2006/relationships/image" Target="../media/image40.jpg"/><Relationship Id="rId4" Type="http://schemas.openxmlformats.org/officeDocument/2006/relationships/image" Target="../media/image33.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41.jpg"/><Relationship Id="rId4" Type="http://schemas.openxmlformats.org/officeDocument/2006/relationships/image" Target="../media/image33.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 Id="rId3" Type="http://schemas.openxmlformats.org/officeDocument/2006/relationships/image" Target="../media/image42.jpg"/><Relationship Id="rId4" Type="http://schemas.openxmlformats.org/officeDocument/2006/relationships/image" Target="../media/image33.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0.xml"/><Relationship Id="rId3" Type="http://schemas.openxmlformats.org/officeDocument/2006/relationships/image" Target="../media/image43.png"/><Relationship Id="rId4" Type="http://schemas.openxmlformats.org/officeDocument/2006/relationships/image" Target="../media/image44.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3.xml"/><Relationship Id="rId3" Type="http://schemas.openxmlformats.org/officeDocument/2006/relationships/image" Target="../media/image45.png"/><Relationship Id="rId4" Type="http://schemas.openxmlformats.org/officeDocument/2006/relationships/image" Target="../media/media1.sv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4.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5.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46.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7.xml"/><Relationship Id="rId3" Type="http://schemas.openxmlformats.org/officeDocument/2006/relationships/image" Target="../media/image47.jpg"/><Relationship Id="rId4" Type="http://schemas.openxmlformats.org/officeDocument/2006/relationships/image" Target="../media/image48.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8.xml"/><Relationship Id="rId3" Type="http://schemas.openxmlformats.org/officeDocument/2006/relationships/image" Target="../media/image49.png"/><Relationship Id="rId4" Type="http://schemas.openxmlformats.org/officeDocument/2006/relationships/image" Target="../media/image48.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9.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0.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1.xml"/><Relationship Id="rId3" Type="http://schemas.openxmlformats.org/officeDocument/2006/relationships/hyperlink" Target="http://images.google.ch/imgres?imgurl=http://www.psych.nyu.edu/images/faculty/gollwitzer3.jpg&amp;imgrefurl=http://www.psych.nyu.edu/gollwitzer/&amp;h=175&amp;w=150&amp;sz=3&amp;tbnid=1o_Jf43-uVwJ:&amp;tbnh=95&amp;tbnw=81&amp;start=2&amp;prev=/images?q=peter+gollwitzer&amp;hl=de&amp;lr=" TargetMode="External"/><Relationship Id="rId4" Type="http://schemas.openxmlformats.org/officeDocument/2006/relationships/image" Target="../media/image50.jpg"/></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2.xml"/><Relationship Id="rId3" Type="http://schemas.openxmlformats.org/officeDocument/2006/relationships/image" Target="../media/image51.png"/><Relationship Id="rId4" Type="http://schemas.openxmlformats.org/officeDocument/2006/relationships/image" Target="../media/media2.svg"/></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3.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4.xml"/><Relationship Id="rId3" Type="http://schemas.openxmlformats.org/officeDocument/2006/relationships/image" Target="../media/image52.jpg"/></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5.xml"/><Relationship Id="rId3" Type="http://schemas.openxmlformats.org/officeDocument/2006/relationships/image" Target="../media/image53.jpg"/></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6.xml"/><Relationship Id="rId3" Type="http://schemas.openxmlformats.org/officeDocument/2006/relationships/image" Target="../media/image54.png"/><Relationship Id="rId4" Type="http://schemas.openxmlformats.org/officeDocument/2006/relationships/image" Target="../media/image55.png"/><Relationship Id="rId5" Type="http://schemas.openxmlformats.org/officeDocument/2006/relationships/image" Target="../media/media3.svg"/></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7.xml"/><Relationship Id="rId3" Type="http://schemas.openxmlformats.org/officeDocument/2006/relationships/image" Target="../media/image56.png"/><Relationship Id="rId4" Type="http://schemas.openxmlformats.org/officeDocument/2006/relationships/image" Target="../media/image57.jpg"/></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8.xml"/><Relationship Id="rId3" Type="http://schemas.openxmlformats.org/officeDocument/2006/relationships/image" Target="../media/image45.png"/></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58.jpg"/></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1.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2.xml"/><Relationship Id="rId3" Type="http://schemas.openxmlformats.org/officeDocument/2006/relationships/image" Target="../media/image59.png"/></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3.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4.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5.xml"/><Relationship Id="rId3" Type="http://schemas.openxmlformats.org/officeDocument/2006/relationships/image" Target="../media/image60.jpg"/></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6.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7.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8.xml"/><Relationship Id="rId3" Type="http://schemas.openxmlformats.org/officeDocument/2006/relationships/chart" Target="../charts/chart1.xml" /></Relationships>
</file>

<file path=ppt/slides/_rels/slide59.xml.rels><?xml version="1.0" encoding="UTF-8" standalone="yes"?><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59.xml"/></Relationships>
</file>

<file path=ppt/slides/_rels/slide60.xml.rels><?xml version="1.0" encoding="UTF-8" standalone="yes"?><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0.xml"/><Relationship Id="rId3" Type="http://schemas.openxmlformats.org/officeDocument/2006/relationships/image" Target="../media/image61.png"/></Relationships>
</file>

<file path=ppt/slides/_rels/slide6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8462607" name="Espace réservé du numéro de diapositive 3"/>
          <p:cNvSpPr>
            <a:spLocks noGrp="1"/>
          </p:cNvSpPr>
          <p:nvPr>
            <p:ph type="sldNum" sz="quarter" idx="12"/>
          </p:nvPr>
        </p:nvSpPr>
        <p:spPr bwMode="auto"/>
        <p:txBody>
          <a:bodyPr/>
          <a:lstStyle/>
          <a:p>
            <a:pPr>
              <a:defRPr/>
            </a:pPr>
            <a:fld id="{91BD7716-193B-0B4A-86D9-44D654B0BFAB}" type="slidenum">
              <a:rPr lang="fr-FR"/>
              <a:t>1</a:t>
            </a:fld>
            <a:endParaRPr lang="fr-FR"/>
          </a:p>
        </p:txBody>
      </p:sp>
      <p:pic>
        <p:nvPicPr>
          <p:cNvPr id="2049456676" name="Espace réservé du contenu 5"/>
          <p:cNvPicPr>
            <a:picLocks noChangeAspect="1" noGrp="1"/>
          </p:cNvPicPr>
          <p:nvPr>
            <p:ph idx="1"/>
          </p:nvPr>
        </p:nvPicPr>
        <p:blipFill rotWithShape="1">
          <a:blip r:embed="rId3"/>
          <a:stretch/>
        </p:blipFill>
        <p:spPr bwMode="auto">
          <a:xfrm>
            <a:off x="236687" y="345440"/>
            <a:ext cx="11416834" cy="6018735"/>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388280" name="Titre 1"/>
          <p:cNvSpPr>
            <a:spLocks noGrp="1"/>
          </p:cNvSpPr>
          <p:nvPr>
            <p:ph type="title"/>
          </p:nvPr>
        </p:nvSpPr>
        <p:spPr bwMode="auto">
          <a:xfrm>
            <a:off x="838202" y="942444"/>
            <a:ext cx="6593730" cy="4591455"/>
          </a:xfrm>
          <a:prstGeom prst="rect">
            <a:avLst/>
          </a:prstGeom>
          <a:solidFill>
            <a:schemeClr val="bg1"/>
          </a:solidFill>
          <a:ln>
            <a:solidFill>
              <a:schemeClr val="tx1"/>
            </a:solidFill>
          </a:ln>
        </p:spPr>
        <p:txBody>
          <a:bodyPr>
            <a:normAutofit/>
          </a:bodyPr>
          <a:lstStyle/>
          <a:p>
            <a:pPr>
              <a:defRPr/>
            </a:pPr>
            <a:r>
              <a:rPr lang="fr-FR" sz="4000"/>
              <a:t>bienvenue  </a:t>
            </a:r>
            <a:br>
              <a:rPr lang="fr-FR" sz="5400"/>
            </a:br>
            <a:br>
              <a:rPr lang="fr-FR" sz="5400"/>
            </a:br>
            <a:r>
              <a:rPr lang="fr-FR" sz="4000" b="1"/>
              <a:t>Cléa Favre</a:t>
            </a:r>
            <a:br>
              <a:rPr lang="fr-FR" sz="5400"/>
            </a:br>
            <a:r>
              <a:rPr lang="fr-FR" sz="2600"/>
              <a:t>Journaliste RTS, productrice de </a:t>
            </a:r>
            <a:br>
              <a:rPr lang="fr-FR" sz="2600"/>
            </a:br>
            <a:r>
              <a:rPr lang="fr-FR" sz="2600"/>
              <a:t>« Comme un lundi » sur La Première</a:t>
            </a:r>
            <a:endParaRPr/>
          </a:p>
        </p:txBody>
      </p:sp>
      <p:sp>
        <p:nvSpPr>
          <p:cNvPr id="1485373879" name="Espace réservé du numéro de diapositive 3"/>
          <p:cNvSpPr>
            <a:spLocks noGrp="1"/>
          </p:cNvSpPr>
          <p:nvPr>
            <p:ph type="sldNum" sz="quarter" idx="12"/>
          </p:nvPr>
        </p:nvSpPr>
        <p:spPr bwMode="auto"/>
        <p:txBody>
          <a:bodyPr/>
          <a:lstStyle/>
          <a:p>
            <a:pPr>
              <a:defRPr/>
            </a:pPr>
            <a:fld id="{91BD7716-193B-0B4A-86D9-44D654B0BFAB}" type="slidenum">
              <a:rPr lang="fr-FR"/>
              <a:t>2</a:t>
            </a:fld>
            <a:endParaRPr lang="fr-FR"/>
          </a:p>
        </p:txBody>
      </p:sp>
      <p:sp>
        <p:nvSpPr>
          <p:cNvPr id="1706337495" name="Titre 1"/>
          <p:cNvSpPr txBox="1"/>
          <p:nvPr/>
        </p:nvSpPr>
        <p:spPr bwMode="auto">
          <a:xfrm>
            <a:off x="7859950" y="942444"/>
            <a:ext cx="3493850" cy="4591455"/>
          </a:xfrm>
          <a:prstGeom prst="rect">
            <a:avLst/>
          </a:prstGeom>
          <a:solidFill>
            <a:schemeClr val="tx1"/>
          </a:solidFill>
          <a:ln w="22225">
            <a:solidFill>
              <a:schemeClr val="tx1"/>
            </a:solidFill>
          </a:ln>
        </p:spPr>
        <p:txBody>
          <a:bodyPr vert="horz" lIns="91440" tIns="45720" rIns="91440" bIns="45720" rtlCol="0" anchor="t">
            <a:normAutofit fontScale="82500" lnSpcReduction="20000"/>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lang="fr-FR" sz="4000">
              <a:solidFill>
                <a:schemeClr val="bg1"/>
              </a:solidFill>
            </a:endParaRPr>
          </a:p>
          <a:p>
            <a:pPr algn="r">
              <a:defRPr/>
            </a:pPr>
            <a:endParaRPr lang="fr-FR" sz="4000">
              <a:solidFill>
                <a:schemeClr val="bg1"/>
              </a:solidFill>
            </a:endParaRPr>
          </a:p>
          <a:p>
            <a:pPr algn="r">
              <a:defRPr/>
            </a:pPr>
            <a:endParaRPr lang="fr-FR" sz="4000">
              <a:solidFill>
                <a:schemeClr val="bg1"/>
              </a:solidFill>
            </a:endParaRPr>
          </a:p>
          <a:p>
            <a:pPr algn="r">
              <a:defRPr/>
            </a:pPr>
            <a:endParaRPr lang="fr-FR" sz="4000">
              <a:solidFill>
                <a:schemeClr val="bg1"/>
              </a:solidFill>
            </a:endParaRPr>
          </a:p>
          <a:p>
            <a:pPr algn="r">
              <a:defRPr/>
            </a:pPr>
            <a:endParaRPr lang="fr-FR" sz="2400">
              <a:solidFill>
                <a:schemeClr val="bg1"/>
              </a:solidFill>
            </a:endParaRPr>
          </a:p>
          <a:p>
            <a:pPr algn="r">
              <a:defRPr/>
            </a:pPr>
            <a:r>
              <a:rPr lang="fr-FR" sz="4800">
                <a:solidFill>
                  <a:schemeClr val="bg1"/>
                </a:solidFill>
              </a:rPr>
              <a:t>introduction</a:t>
            </a:r>
            <a:br>
              <a:rPr lang="fr-FR" sz="4800">
                <a:solidFill>
                  <a:schemeClr val="bg1"/>
                </a:solidFill>
              </a:rPr>
            </a:br>
            <a:endParaRPr lang="fr-FR" sz="4800">
              <a:solidFill>
                <a:schemeClr val="bg1"/>
              </a:solidFill>
            </a:endParaRPr>
          </a:p>
          <a:p>
            <a:pPr algn="r">
              <a:defRPr/>
            </a:pPr>
            <a:br>
              <a:rPr lang="fr-FR" sz="4800">
                <a:solidFill>
                  <a:schemeClr val="bg1"/>
                </a:solidFill>
              </a:rPr>
            </a:br>
            <a:r>
              <a:rPr lang="fr-FR" sz="4800" b="1">
                <a:solidFill>
                  <a:schemeClr val="bg1"/>
                </a:solidFill>
              </a:rPr>
              <a:t>Christian Sermier</a:t>
            </a:r>
            <a:endParaRPr/>
          </a:p>
          <a:p>
            <a:pPr algn="r">
              <a:defRPr/>
            </a:pPr>
            <a:r>
              <a:rPr lang="fr-FR" sz="3200">
                <a:solidFill>
                  <a:schemeClr val="bg1"/>
                </a:solidFill>
              </a:rPr>
              <a:t>Président </a:t>
            </a:r>
            <a:endParaRPr/>
          </a:p>
          <a:p>
            <a:pPr algn="r">
              <a:defRPr/>
            </a:pPr>
            <a:r>
              <a:rPr lang="fr-FR" sz="3200">
                <a:solidFill>
                  <a:schemeClr val="bg1"/>
                </a:solidFill>
              </a:rPr>
              <a:t>d’Insertion Valais</a:t>
            </a:r>
            <a:endParaRPr/>
          </a:p>
          <a:p>
            <a:pPr algn="r">
              <a:defRPr/>
            </a:pPr>
            <a:endParaRPr lang="fr-FR" sz="4000">
              <a:solidFill>
                <a:schemeClr val="bg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39328355" name="Titre 1"/>
          <p:cNvSpPr>
            <a:spLocks noGrp="1"/>
          </p:cNvSpPr>
          <p:nvPr>
            <p:ph type="title"/>
          </p:nvPr>
        </p:nvSpPr>
        <p:spPr bwMode="auto">
          <a:xfrm>
            <a:off x="838202" y="942444"/>
            <a:ext cx="6593730" cy="4591455"/>
          </a:xfrm>
          <a:prstGeom prst="rect">
            <a:avLst/>
          </a:prstGeom>
          <a:solidFill>
            <a:schemeClr val="tx1"/>
          </a:solidFill>
          <a:ln>
            <a:solidFill>
              <a:schemeClr val="tx1"/>
            </a:solidFill>
          </a:ln>
        </p:spPr>
        <p:txBody>
          <a:bodyPr>
            <a:normAutofit/>
          </a:bodyPr>
          <a:lstStyle/>
          <a:p>
            <a:pPr>
              <a:defRPr/>
            </a:pPr>
            <a:r>
              <a:rPr lang="fr-FR" sz="4000" b="1">
                <a:solidFill>
                  <a:schemeClr val="bg1"/>
                </a:solidFill>
              </a:rPr>
              <a:t>Sandra Dupraz</a:t>
            </a:r>
            <a:br>
              <a:rPr lang="fr-FR" sz="4000">
                <a:solidFill>
                  <a:schemeClr val="bg1"/>
                </a:solidFill>
              </a:rPr>
            </a:br>
            <a:r>
              <a:rPr lang="fr-CH" sz="2600" b="1">
                <a:solidFill>
                  <a:schemeClr val="bg1"/>
                </a:solidFill>
              </a:rPr>
              <a:t>Directrice IPT Valais</a:t>
            </a:r>
            <a:endParaRPr lang="fr-FR" sz="2600" b="1">
              <a:solidFill>
                <a:schemeClr val="bg1"/>
              </a:solidFill>
            </a:endParaRPr>
          </a:p>
        </p:txBody>
      </p:sp>
      <p:sp>
        <p:nvSpPr>
          <p:cNvPr id="2073077874" name="Espace réservé du numéro de diapositive 3"/>
          <p:cNvSpPr>
            <a:spLocks noGrp="1"/>
          </p:cNvSpPr>
          <p:nvPr>
            <p:ph type="sldNum" sz="quarter" idx="12"/>
          </p:nvPr>
        </p:nvSpPr>
        <p:spPr bwMode="auto"/>
        <p:txBody>
          <a:bodyPr/>
          <a:lstStyle/>
          <a:p>
            <a:pPr>
              <a:defRPr/>
            </a:pPr>
            <a:fld id="{91BD7716-193B-0B4A-86D9-44D654B0BFAB}" type="slidenum">
              <a:rPr lang="fr-FR"/>
              <a:t>3</a:t>
            </a:fld>
            <a:endParaRPr lang="fr-FR"/>
          </a:p>
        </p:txBody>
      </p:sp>
      <p:sp>
        <p:nvSpPr>
          <p:cNvPr id="81991492" name="Titre 1"/>
          <p:cNvSpPr txBox="1"/>
          <p:nvPr/>
        </p:nvSpPr>
        <p:spPr bwMode="auto">
          <a:xfrm>
            <a:off x="7859950" y="942444"/>
            <a:ext cx="3493850" cy="4591455"/>
          </a:xfrm>
          <a:prstGeom prst="rect">
            <a:avLst/>
          </a:prstGeom>
          <a:solidFill>
            <a:schemeClr val="bg1"/>
          </a:solidFill>
          <a:ln w="22225">
            <a:solidFill>
              <a:schemeClr val="tx1"/>
            </a:solidFill>
          </a:ln>
        </p:spPr>
        <p:txBody>
          <a:bodyPr vert="horz" lIns="91440" tIns="45720" rIns="91440" bIns="45720" rtlCol="0" anchor="t">
            <a:normAutofit fontScale="97500"/>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lang="fr-FR" sz="4000"/>
          </a:p>
          <a:p>
            <a:pPr algn="r">
              <a:defRPr/>
            </a:pPr>
            <a:endParaRPr lang="fr-FR" sz="4000"/>
          </a:p>
          <a:p>
            <a:pPr algn="r">
              <a:defRPr/>
            </a:pPr>
            <a:endParaRPr lang="fr-FR" sz="4000"/>
          </a:p>
          <a:p>
            <a:pPr algn="r">
              <a:defRPr/>
            </a:pPr>
            <a:endParaRPr lang="fr-FR" sz="4000"/>
          </a:p>
          <a:p>
            <a:pPr algn="r">
              <a:defRPr/>
            </a:pPr>
            <a:endParaRPr lang="fr-FR" sz="4000"/>
          </a:p>
          <a:p>
            <a:pPr algn="r">
              <a:defRPr/>
            </a:pPr>
            <a:r>
              <a:rPr lang="fr-FR" sz="3300" b="1"/>
              <a:t>Du cadre à l’élan : la mesure d’insertion comme espace de mobilisation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3998038" name="Espace réservé de la date 3"/>
          <p:cNvSpPr>
            <a:spLocks noGrp="1"/>
          </p:cNvSpPr>
          <p:nvPr>
            <p:ph type="dt" sz="half" idx="10"/>
          </p:nvPr>
        </p:nvSpPr>
        <p:spPr bwMode="auto">
          <a:xfrm>
            <a:off x="1524000" y="6265056"/>
            <a:ext cx="2057400" cy="365125"/>
          </a:xfrm>
        </p:spPr>
        <p:txBody>
          <a:bodyPr/>
          <a:lstStyle/>
          <a:p>
            <a:pPr marL="0" marR="0" lvl="0" indent="0" algn="ctr" defTabSz="457200" rtl="0">
              <a:lnSpc>
                <a:spcPct val="100000"/>
              </a:lnSpc>
              <a:spcBef>
                <a:spcPts val="0"/>
              </a:spcBef>
              <a:spcAft>
                <a:spcPts val="0"/>
              </a:spcAft>
              <a:buClrTx/>
              <a:buSzTx/>
              <a:buFontTx/>
              <a:buNone/>
              <a:defRPr/>
            </a:pPr>
            <a:r>
              <a:rPr lang="fr-FR" sz="1000" b="0" i="0" u="none" strike="noStrike" cap="none" spc="0">
                <a:ln>
                  <a:noFill/>
                </a:ln>
                <a:solidFill>
                  <a:prstClr val="black">
                    <a:tint val="75000"/>
                  </a:prstClr>
                </a:solidFill>
                <a:latin typeface="Arial"/>
                <a:cs typeface="Arial"/>
              </a:rPr>
              <a:t>8 mai 2026</a:t>
            </a:r>
            <a:endParaRPr/>
          </a:p>
        </p:txBody>
      </p:sp>
      <p:sp>
        <p:nvSpPr>
          <p:cNvPr id="2076938843" name="Text Box 13"/>
          <p:cNvSpPr txBox="1">
            <a:spLocks noChangeArrowheads="1"/>
          </p:cNvSpPr>
          <p:nvPr/>
        </p:nvSpPr>
        <p:spPr bwMode="auto">
          <a:xfrm>
            <a:off x="2382592" y="2905779"/>
            <a:ext cx="6156101" cy="1625060"/>
          </a:xfrm>
          <a:prstGeom prst="rect">
            <a:avLst/>
          </a:prstGeom>
          <a:noFill/>
          <a:ln>
            <a:noFill/>
          </a:ln>
          <a:effectLst/>
        </p:spPr>
        <p:txBody>
          <a:bodyPr wrap="square">
            <a:spAutoFit/>
          </a:bodyPr>
          <a:lstStyle>
            <a:lvl1pPr>
              <a:spcBef>
                <a:spcPts val="0"/>
              </a:spcBef>
              <a:buClr>
                <a:srgbClr val="396994"/>
              </a:buClr>
              <a:buFont typeface="Wingdings"/>
              <a:buChar char="Ø"/>
              <a:defRPr sz="2800">
                <a:solidFill>
                  <a:schemeClr val="tx1"/>
                </a:solidFill>
                <a:latin typeface="Arial"/>
              </a:defRPr>
            </a:lvl1pPr>
            <a:lvl2pPr marL="742950" indent="-285750">
              <a:spcBef>
                <a:spcPts val="0"/>
              </a:spcBef>
              <a:buClr>
                <a:srgbClr val="396994"/>
              </a:buClr>
              <a:buFont typeface="Wingdings"/>
              <a:buChar char="Ø"/>
              <a:defRPr sz="2400">
                <a:solidFill>
                  <a:schemeClr val="tx1"/>
                </a:solidFill>
                <a:latin typeface="Arial"/>
              </a:defRPr>
            </a:lvl2pPr>
            <a:lvl3pPr marL="1143000" indent="-228600">
              <a:spcBef>
                <a:spcPts val="0"/>
              </a:spcBef>
              <a:buClr>
                <a:srgbClr val="396994"/>
              </a:buClr>
              <a:buFont typeface="Wingdings"/>
              <a:buChar char="Ø"/>
              <a:defRPr sz="2400">
                <a:solidFill>
                  <a:schemeClr val="tx1"/>
                </a:solidFill>
                <a:latin typeface="Arial"/>
              </a:defRPr>
            </a:lvl3pPr>
            <a:lvl4pPr marL="1600200" indent="-228600">
              <a:spcBef>
                <a:spcPts val="0"/>
              </a:spcBef>
              <a:buClr>
                <a:srgbClr val="396994"/>
              </a:buClr>
              <a:buFont typeface="Wingdings"/>
              <a:buChar char="Ø"/>
              <a:defRPr sz="2000">
                <a:solidFill>
                  <a:schemeClr val="tx1"/>
                </a:solidFill>
                <a:latin typeface="Arial"/>
              </a:defRPr>
            </a:lvl4pPr>
            <a:lvl5pPr marL="2057400" indent="-228600">
              <a:spcBef>
                <a:spcPts val="0"/>
              </a:spcBef>
              <a:buClr>
                <a:srgbClr val="396994"/>
              </a:buClr>
              <a:buFont typeface="Wingdings"/>
              <a:buChar char="Ø"/>
              <a:defRPr sz="2000">
                <a:solidFill>
                  <a:schemeClr val="tx1"/>
                </a:solidFill>
                <a:latin typeface="Arial"/>
              </a:defRPr>
            </a:lvl5pPr>
            <a:lvl6pPr marL="2514600" indent="-228600">
              <a:spcBef>
                <a:spcPts val="0"/>
              </a:spcBef>
              <a:spcAft>
                <a:spcPts val="0"/>
              </a:spcAft>
              <a:buClr>
                <a:srgbClr val="396994"/>
              </a:buClr>
              <a:buFont typeface="Wingdings"/>
              <a:buChar char="Ø"/>
              <a:defRPr sz="2000">
                <a:solidFill>
                  <a:schemeClr val="tx1"/>
                </a:solidFill>
                <a:latin typeface="Arial"/>
              </a:defRPr>
            </a:lvl6pPr>
            <a:lvl7pPr marL="2971800" indent="-228600">
              <a:spcBef>
                <a:spcPts val="0"/>
              </a:spcBef>
              <a:spcAft>
                <a:spcPts val="0"/>
              </a:spcAft>
              <a:buClr>
                <a:srgbClr val="396994"/>
              </a:buClr>
              <a:buFont typeface="Wingdings"/>
              <a:buChar char="Ø"/>
              <a:defRPr sz="2000">
                <a:solidFill>
                  <a:schemeClr val="tx1"/>
                </a:solidFill>
                <a:latin typeface="Arial"/>
              </a:defRPr>
            </a:lvl7pPr>
            <a:lvl8pPr marL="3429000" indent="-228600">
              <a:spcBef>
                <a:spcPts val="0"/>
              </a:spcBef>
              <a:spcAft>
                <a:spcPts val="0"/>
              </a:spcAft>
              <a:buClr>
                <a:srgbClr val="396994"/>
              </a:buClr>
              <a:buFont typeface="Wingdings"/>
              <a:buChar char="Ø"/>
              <a:defRPr sz="2000">
                <a:solidFill>
                  <a:schemeClr val="tx1"/>
                </a:solidFill>
                <a:latin typeface="Arial"/>
              </a:defRPr>
            </a:lvl8pPr>
            <a:lvl9pPr marL="3886200" indent="-228600">
              <a:spcBef>
                <a:spcPts val="0"/>
              </a:spcBef>
              <a:spcAft>
                <a:spcPts val="0"/>
              </a:spcAft>
              <a:buClr>
                <a:srgbClr val="396994"/>
              </a:buClr>
              <a:buFont typeface="Wingdings"/>
              <a:buChar char="Ø"/>
              <a:defRPr sz="2000">
                <a:solidFill>
                  <a:schemeClr val="tx1"/>
                </a:solidFill>
                <a:latin typeface="Arial"/>
              </a:defRPr>
            </a:lvl9pPr>
          </a:lstStyle>
          <a:p>
            <a:pPr marL="0" marR="0" lvl="0" indent="0" algn="ctr" defTabSz="457200" rtl="0">
              <a:lnSpc>
                <a:spcPct val="100000"/>
              </a:lnSpc>
              <a:spcBef>
                <a:spcPts val="0"/>
              </a:spcBef>
              <a:spcAft>
                <a:spcPts val="1200"/>
              </a:spcAft>
              <a:buClr>
                <a:srgbClr val="396994"/>
              </a:buClr>
              <a:buSzTx/>
              <a:buFont typeface="Wingdings"/>
              <a:buNone/>
              <a:defRPr/>
            </a:pPr>
            <a:r>
              <a:rPr lang="fr-FR" sz="2800" b="1" i="0" u="none" strike="noStrike" cap="none" spc="0">
                <a:ln>
                  <a:noFill/>
                </a:ln>
                <a:solidFill>
                  <a:srgbClr val="252525"/>
                </a:solidFill>
                <a:latin typeface="Arial MT"/>
                <a:ea typeface="Arial MT"/>
                <a:cs typeface="Arial MT"/>
              </a:rPr>
              <a:t>Du cadre à l’élan</a:t>
            </a:r>
            <a:endParaRPr/>
          </a:p>
          <a:p>
            <a:pPr marL="0" marR="0" lvl="0" indent="0" algn="ctr" defTabSz="457200" rtl="0">
              <a:lnSpc>
                <a:spcPct val="100000"/>
              </a:lnSpc>
              <a:spcBef>
                <a:spcPts val="0"/>
              </a:spcBef>
              <a:spcAft>
                <a:spcPts val="1200"/>
              </a:spcAft>
              <a:buClr>
                <a:srgbClr val="396994"/>
              </a:buClr>
              <a:buSzTx/>
              <a:buFont typeface="Wingdings"/>
              <a:buNone/>
              <a:defRPr/>
            </a:pPr>
            <a:r>
              <a:rPr lang="fr-FR" sz="2800" i="0" u="none" strike="noStrike" cap="none" spc="0">
                <a:ln>
                  <a:noFill/>
                </a:ln>
                <a:solidFill>
                  <a:srgbClr val="252525"/>
                </a:solidFill>
                <a:latin typeface="Arial MT"/>
                <a:ea typeface="Arial MT"/>
                <a:cs typeface="Arial MT"/>
              </a:rPr>
              <a:t>La mesure d’insertion comme espace de mobilisation</a:t>
            </a:r>
            <a:endParaRPr lang="fr-FR" sz="2400" b="0" i="0" u="none" strike="noStrike" cap="none" spc="0">
              <a:ln>
                <a:noFill/>
              </a:ln>
              <a:solidFill>
                <a:prstClr val="black"/>
              </a:solidFill>
              <a:latin typeface="Arial MT"/>
              <a:ea typeface="Arial MT"/>
              <a:cs typeface="Arial MT"/>
            </a:endParaRPr>
          </a:p>
        </p:txBody>
      </p:sp>
      <p:sp>
        <p:nvSpPr>
          <p:cNvPr id="621528448" name="Text Box 13"/>
          <p:cNvSpPr txBox="1">
            <a:spLocks noChangeArrowheads="1"/>
          </p:cNvSpPr>
          <p:nvPr/>
        </p:nvSpPr>
        <p:spPr bwMode="auto">
          <a:xfrm>
            <a:off x="2107830" y="5361143"/>
            <a:ext cx="3988170" cy="566309"/>
          </a:xfrm>
          <a:prstGeom prst="rect">
            <a:avLst/>
          </a:prstGeom>
          <a:noFill/>
          <a:ln>
            <a:noFill/>
          </a:ln>
          <a:effectLst/>
        </p:spPr>
        <p:txBody>
          <a:bodyPr wrap="square">
            <a:spAutoFit/>
          </a:bodyPr>
          <a:lstStyle>
            <a:lvl1pPr>
              <a:spcBef>
                <a:spcPts val="0"/>
              </a:spcBef>
              <a:buClr>
                <a:srgbClr val="396994"/>
              </a:buClr>
              <a:buFont typeface="Wingdings"/>
              <a:buChar char="Ø"/>
              <a:defRPr sz="2800">
                <a:solidFill>
                  <a:schemeClr val="tx1"/>
                </a:solidFill>
                <a:latin typeface="Arial"/>
              </a:defRPr>
            </a:lvl1pPr>
            <a:lvl2pPr marL="742950" indent="-285750">
              <a:spcBef>
                <a:spcPts val="0"/>
              </a:spcBef>
              <a:buClr>
                <a:srgbClr val="396994"/>
              </a:buClr>
              <a:buFont typeface="Wingdings"/>
              <a:buChar char="Ø"/>
              <a:defRPr sz="2400">
                <a:solidFill>
                  <a:schemeClr val="tx1"/>
                </a:solidFill>
                <a:latin typeface="Arial"/>
              </a:defRPr>
            </a:lvl2pPr>
            <a:lvl3pPr marL="1143000" indent="-228600">
              <a:spcBef>
                <a:spcPts val="0"/>
              </a:spcBef>
              <a:buClr>
                <a:srgbClr val="396994"/>
              </a:buClr>
              <a:buFont typeface="Wingdings"/>
              <a:buChar char="Ø"/>
              <a:defRPr sz="2400">
                <a:solidFill>
                  <a:schemeClr val="tx1"/>
                </a:solidFill>
                <a:latin typeface="Arial"/>
              </a:defRPr>
            </a:lvl3pPr>
            <a:lvl4pPr marL="1600200" indent="-228600">
              <a:spcBef>
                <a:spcPts val="0"/>
              </a:spcBef>
              <a:buClr>
                <a:srgbClr val="396994"/>
              </a:buClr>
              <a:buFont typeface="Wingdings"/>
              <a:buChar char="Ø"/>
              <a:defRPr sz="2000">
                <a:solidFill>
                  <a:schemeClr val="tx1"/>
                </a:solidFill>
                <a:latin typeface="Arial"/>
              </a:defRPr>
            </a:lvl4pPr>
            <a:lvl5pPr marL="2057400" indent="-228600">
              <a:spcBef>
                <a:spcPts val="0"/>
              </a:spcBef>
              <a:buClr>
                <a:srgbClr val="396994"/>
              </a:buClr>
              <a:buFont typeface="Wingdings"/>
              <a:buChar char="Ø"/>
              <a:defRPr sz="2000">
                <a:solidFill>
                  <a:schemeClr val="tx1"/>
                </a:solidFill>
                <a:latin typeface="Arial"/>
              </a:defRPr>
            </a:lvl5pPr>
            <a:lvl6pPr marL="2514600" indent="-228600">
              <a:spcBef>
                <a:spcPts val="0"/>
              </a:spcBef>
              <a:spcAft>
                <a:spcPts val="0"/>
              </a:spcAft>
              <a:buClr>
                <a:srgbClr val="396994"/>
              </a:buClr>
              <a:buFont typeface="Wingdings"/>
              <a:buChar char="Ø"/>
              <a:defRPr sz="2000">
                <a:solidFill>
                  <a:schemeClr val="tx1"/>
                </a:solidFill>
                <a:latin typeface="Arial"/>
              </a:defRPr>
            </a:lvl6pPr>
            <a:lvl7pPr marL="2971800" indent="-228600">
              <a:spcBef>
                <a:spcPts val="0"/>
              </a:spcBef>
              <a:spcAft>
                <a:spcPts val="0"/>
              </a:spcAft>
              <a:buClr>
                <a:srgbClr val="396994"/>
              </a:buClr>
              <a:buFont typeface="Wingdings"/>
              <a:buChar char="Ø"/>
              <a:defRPr sz="2000">
                <a:solidFill>
                  <a:schemeClr val="tx1"/>
                </a:solidFill>
                <a:latin typeface="Arial"/>
              </a:defRPr>
            </a:lvl7pPr>
            <a:lvl8pPr marL="3429000" indent="-228600">
              <a:spcBef>
                <a:spcPts val="0"/>
              </a:spcBef>
              <a:spcAft>
                <a:spcPts val="0"/>
              </a:spcAft>
              <a:buClr>
                <a:srgbClr val="396994"/>
              </a:buClr>
              <a:buFont typeface="Wingdings"/>
              <a:buChar char="Ø"/>
              <a:defRPr sz="2000">
                <a:solidFill>
                  <a:schemeClr val="tx1"/>
                </a:solidFill>
                <a:latin typeface="Arial"/>
              </a:defRPr>
            </a:lvl8pPr>
            <a:lvl9pPr marL="3886200" indent="-228600">
              <a:spcBef>
                <a:spcPts val="0"/>
              </a:spcBef>
              <a:spcAft>
                <a:spcPts val="0"/>
              </a:spcAft>
              <a:buClr>
                <a:srgbClr val="396994"/>
              </a:buClr>
              <a:buFont typeface="Wingdings"/>
              <a:buChar char="Ø"/>
              <a:defRPr sz="2000">
                <a:solidFill>
                  <a:schemeClr val="tx1"/>
                </a:solidFill>
                <a:latin typeface="Arial"/>
              </a:defRPr>
            </a:lvl9pPr>
          </a:lstStyle>
          <a:p>
            <a:pPr marL="0" marR="0" lvl="0" indent="0" defTabSz="457200" rtl="0">
              <a:lnSpc>
                <a:spcPct val="100000"/>
              </a:lnSpc>
              <a:spcBef>
                <a:spcPts val="0"/>
              </a:spcBef>
              <a:buClr>
                <a:srgbClr val="396994"/>
              </a:buClr>
              <a:buSzTx/>
              <a:buFont typeface="Wingdings"/>
              <a:buNone/>
              <a:defRPr/>
            </a:pPr>
            <a:r>
              <a:rPr lang="fr-FR" sz="1400" i="0" u="none" strike="noStrike" cap="none" spc="0">
                <a:ln>
                  <a:noFill/>
                </a:ln>
                <a:solidFill>
                  <a:srgbClr val="252525"/>
                </a:solidFill>
                <a:latin typeface="Arial MT"/>
                <a:ea typeface="Arial MT"/>
                <a:cs typeface="Arial MT"/>
              </a:rPr>
              <a:t>Sandra </a:t>
            </a:r>
            <a:r>
              <a:rPr lang="fr-FR" sz="1400" i="0" u="none" strike="noStrike" cap="none" spc="0">
                <a:ln>
                  <a:noFill/>
                </a:ln>
                <a:solidFill>
                  <a:srgbClr val="252525"/>
                </a:solidFill>
                <a:latin typeface="Arial MT"/>
                <a:ea typeface="Arial MT"/>
                <a:cs typeface="Arial MT"/>
              </a:rPr>
              <a:t>Dupraz</a:t>
            </a:r>
            <a:endParaRPr lang="fr-FR" sz="1400" i="0" u="none" strike="noStrike" cap="none" spc="0">
              <a:ln>
                <a:noFill/>
              </a:ln>
              <a:solidFill>
                <a:srgbClr val="252525"/>
              </a:solidFill>
              <a:latin typeface="Arial MT"/>
              <a:ea typeface="Arial MT"/>
              <a:cs typeface="Arial MT"/>
            </a:endParaRPr>
          </a:p>
          <a:p>
            <a:pPr marL="0" marR="0" lvl="0" indent="0" defTabSz="457200" rtl="0">
              <a:lnSpc>
                <a:spcPct val="100000"/>
              </a:lnSpc>
              <a:spcBef>
                <a:spcPts val="0"/>
              </a:spcBef>
              <a:buClr>
                <a:srgbClr val="396994"/>
              </a:buClr>
              <a:buSzTx/>
              <a:buFont typeface="Wingdings"/>
              <a:buNone/>
              <a:defRPr/>
            </a:pPr>
            <a:r>
              <a:rPr lang="fr-FR" sz="1400" b="0">
                <a:solidFill>
                  <a:srgbClr val="252525"/>
                </a:solidFill>
                <a:latin typeface="Arial MT"/>
                <a:ea typeface="Arial MT"/>
                <a:cs typeface="Arial MT"/>
              </a:rPr>
              <a:t>Directrice Fondation IPT Valais</a:t>
            </a:r>
            <a:endParaRPr lang="fr-FR" sz="1400" b="0" i="0" u="none" strike="noStrike" cap="none" spc="0">
              <a:ln>
                <a:noFill/>
              </a:ln>
              <a:solidFill>
                <a:prstClr val="black"/>
              </a:solidFill>
              <a:latin typeface="Arial MT"/>
              <a:ea typeface="Arial MT"/>
              <a:cs typeface="Arial MT"/>
            </a:endParaRPr>
          </a:p>
        </p:txBody>
      </p:sp>
      <p:pic>
        <p:nvPicPr>
          <p:cNvPr id="725560197" name="Image 4"/>
          <p:cNvPicPr>
            <a:picLocks noChangeAspect="1"/>
          </p:cNvPicPr>
          <p:nvPr/>
        </p:nvPicPr>
        <p:blipFill rotWithShape="1">
          <a:blip r:embed="rId3"/>
          <a:stretch/>
        </p:blipFill>
        <p:spPr bwMode="auto">
          <a:xfrm>
            <a:off x="358960" y="3798401"/>
            <a:ext cx="1616144" cy="256978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2562973" name="Titre 1"/>
          <p:cNvSpPr>
            <a:spLocks noGrp="1"/>
          </p:cNvSpPr>
          <p:nvPr>
            <p:ph type="title"/>
          </p:nvPr>
        </p:nvSpPr>
        <p:spPr bwMode="auto">
          <a:xfrm>
            <a:off x="788505" y="365129"/>
            <a:ext cx="11188485" cy="641871"/>
          </a:xfrm>
        </p:spPr>
        <p:txBody>
          <a:bodyPr>
            <a:normAutofit/>
          </a:bodyPr>
          <a:lstStyle/>
          <a:p>
            <a:pPr>
              <a:defRPr/>
            </a:pPr>
            <a:r>
              <a:rPr lang="fr-CH" sz="2900">
                <a:solidFill>
                  <a:schemeClr val="tx1"/>
                </a:solidFill>
              </a:rPr>
              <a:t>Contrainte </a:t>
            </a:r>
            <a:r>
              <a:rPr lang="fr-CH" sz="2600">
                <a:solidFill>
                  <a:schemeClr val="tx1"/>
                </a:solidFill>
              </a:rPr>
              <a:t>…</a:t>
            </a:r>
            <a:r>
              <a:rPr lang="fr-CH" sz="2900">
                <a:solidFill>
                  <a:schemeClr val="tx1"/>
                </a:solidFill>
              </a:rPr>
              <a:t> ennemie de l’engagement ?</a:t>
            </a:r>
            <a:endParaRPr lang="fr-FR" sz="2900">
              <a:solidFill>
                <a:schemeClr val="tx1"/>
              </a:solidFill>
            </a:endParaRPr>
          </a:p>
        </p:txBody>
      </p:sp>
      <p:pic>
        <p:nvPicPr>
          <p:cNvPr id="1719180659" name="Picture 2"/>
          <p:cNvPicPr>
            <a:picLocks noChangeAspect="1" noChangeArrowheads="1"/>
          </p:cNvPicPr>
          <p:nvPr/>
        </p:nvPicPr>
        <p:blipFill rotWithShape="1">
          <a:blip r:embed="rId3"/>
          <a:stretch/>
        </p:blipFill>
        <p:spPr bwMode="auto">
          <a:xfrm>
            <a:off x="7591348" y="3714423"/>
            <a:ext cx="4047536" cy="2643413"/>
          </a:xfrm>
          <a:prstGeom prst="rect">
            <a:avLst/>
          </a:prstGeom>
          <a:noFill/>
          <a:ln>
            <a:noFill/>
          </a:ln>
        </p:spPr>
      </p:pic>
      <p:sp>
        <p:nvSpPr>
          <p:cNvPr id="901697091" name="Espace réservé du contenu 2"/>
          <p:cNvSpPr>
            <a:spLocks noGrp="1"/>
          </p:cNvSpPr>
          <p:nvPr>
            <p:ph idx="1"/>
          </p:nvPr>
        </p:nvSpPr>
        <p:spPr bwMode="auto">
          <a:xfrm>
            <a:off x="551823" y="1716728"/>
            <a:ext cx="4746812" cy="1064816"/>
          </a:xfrm>
        </p:spPr>
        <p:txBody>
          <a:bodyPr/>
          <a:lstStyle/>
          <a:p>
            <a:pPr>
              <a:defRPr/>
            </a:pPr>
            <a:r>
              <a:rPr lang="fr-CH"/>
              <a:t>Travail social</a:t>
            </a:r>
            <a:endParaRPr/>
          </a:p>
          <a:p>
            <a:pPr>
              <a:defRPr/>
            </a:pPr>
            <a:r>
              <a:rPr lang="fr-CH"/>
              <a:t>(Ré)insertion professionnelle</a:t>
            </a:r>
            <a:endParaRPr lang="fr-FR"/>
          </a:p>
        </p:txBody>
      </p:sp>
      <p:sp>
        <p:nvSpPr>
          <p:cNvPr id="863164093" name="Espace réservé du contenu 3"/>
          <p:cNvSpPr>
            <a:spLocks noGrp="1"/>
          </p:cNvSpPr>
          <p:nvPr>
            <p:ph idx="10"/>
          </p:nvPr>
        </p:nvSpPr>
        <p:spPr bwMode="auto">
          <a:xfrm rot="21400180">
            <a:off x="7779462" y="5186189"/>
            <a:ext cx="1743635" cy="586008"/>
          </a:xfrm>
        </p:spPr>
        <p:txBody>
          <a:bodyPr>
            <a:normAutofit/>
          </a:bodyPr>
          <a:lstStyle/>
          <a:p>
            <a:pPr>
              <a:defRPr/>
            </a:pPr>
            <a:r>
              <a:rPr lang="fr-CH" sz="1800" b="1">
                <a:solidFill>
                  <a:schemeClr val="tx1"/>
                </a:solidFill>
                <a:latin typeface="Cavolini"/>
                <a:cs typeface="Cavolini"/>
              </a:rPr>
              <a:t>Contrainte</a:t>
            </a:r>
            <a:endParaRPr lang="fr-FR" sz="1800" b="1">
              <a:solidFill>
                <a:schemeClr val="tx1"/>
              </a:solidFill>
              <a:latin typeface="Cavolini"/>
              <a:cs typeface="Cavolini"/>
            </a:endParaRPr>
          </a:p>
        </p:txBody>
      </p:sp>
      <p:sp>
        <p:nvSpPr>
          <p:cNvPr id="549846158" name="Espace réservé du contenu 3"/>
          <p:cNvSpPr txBox="1"/>
          <p:nvPr/>
        </p:nvSpPr>
        <p:spPr bwMode="auto">
          <a:xfrm rot="21400180">
            <a:off x="10104057" y="5152956"/>
            <a:ext cx="1743635" cy="586008"/>
          </a:xfrm>
          <a:prstGeom prst="rect">
            <a:avLst/>
          </a:prstGeom>
        </p:spPr>
        <p:txBody>
          <a:bodyPr vert="horz" lIns="91440" tIns="45720" rIns="91440" bIns="45720" rtlCol="0">
            <a:normAutofit/>
          </a:bodyPr>
          <a:lstStyle>
            <a:lvl1pPr marL="0" indent="0" algn="l" defTabSz="914400" rtl="0">
              <a:lnSpc>
                <a:spcPct val="100000"/>
              </a:lnSpc>
              <a:spcBef>
                <a:spcPts val="0"/>
              </a:spcBef>
              <a:buFont typeface="Arial"/>
              <a:buNone/>
              <a:defRPr sz="22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2pPr>
            <a:lvl3pPr marL="1143000" indent="-228600" algn="l" defTabSz="914400" rtl="0">
              <a:lnSpc>
                <a:spcPct val="90000"/>
              </a:lnSpc>
              <a:spcBef>
                <a:spcPts val="500"/>
              </a:spcBef>
              <a:buFont typeface="Arial"/>
              <a:buChar char="•"/>
              <a:defRPr sz="1400">
                <a:solidFill>
                  <a:srgbClr val="4B4B4D"/>
                </a:solidFill>
                <a:latin typeface="Rounded Elegance"/>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a:defRPr/>
            </a:pPr>
            <a:r>
              <a:rPr lang="fr-CH" sz="1800" b="1">
                <a:solidFill>
                  <a:schemeClr val="accent2"/>
                </a:solidFill>
                <a:latin typeface="Cavolini"/>
                <a:cs typeface="Cavolini"/>
              </a:rPr>
              <a:t>Motivation</a:t>
            </a:r>
            <a:endParaRPr lang="fr-FR" sz="1800" b="1">
              <a:solidFill>
                <a:schemeClr val="accent2"/>
              </a:solidFill>
              <a:latin typeface="Cavolini"/>
              <a:cs typeface="Cavolini"/>
            </a:endParaRPr>
          </a:p>
        </p:txBody>
      </p:sp>
      <p:pic>
        <p:nvPicPr>
          <p:cNvPr id="1530357867" name="Picture 3"/>
          <p:cNvPicPr>
            <a:picLocks noChangeAspect="1" noChangeArrowheads="1"/>
          </p:cNvPicPr>
          <p:nvPr/>
        </p:nvPicPr>
        <p:blipFill rotWithShape="1">
          <a:blip r:embed="rId4"/>
          <a:stretch/>
        </p:blipFill>
        <p:spPr bwMode="auto">
          <a:xfrm>
            <a:off x="150787" y="2773019"/>
            <a:ext cx="3234173" cy="3540949"/>
          </a:xfrm>
          <a:prstGeom prst="rect">
            <a:avLst/>
          </a:prstGeom>
          <a:noFill/>
          <a:ln>
            <a:noFill/>
          </a:ln>
        </p:spPr>
      </p:pic>
      <p:pic>
        <p:nvPicPr>
          <p:cNvPr id="977101134" name="Picture 4"/>
          <p:cNvPicPr>
            <a:picLocks noChangeAspect="1" noChangeArrowheads="1"/>
          </p:cNvPicPr>
          <p:nvPr/>
        </p:nvPicPr>
        <p:blipFill rotWithShape="1">
          <a:blip r:embed="rId5"/>
          <a:stretch/>
        </p:blipFill>
        <p:spPr bwMode="auto">
          <a:xfrm>
            <a:off x="6920753" y="-16174"/>
            <a:ext cx="5271246" cy="3148047"/>
          </a:xfrm>
          <a:prstGeom prst="rect">
            <a:avLst/>
          </a:prstGeom>
          <a:noFill/>
          <a:ln>
            <a:noFill/>
          </a:ln>
        </p:spPr>
      </p:pic>
      <p:sp>
        <p:nvSpPr>
          <p:cNvPr id="368239252" name="Titre 1"/>
          <p:cNvSpPr txBox="1"/>
          <p:nvPr/>
        </p:nvSpPr>
        <p:spPr bwMode="auto">
          <a:xfrm>
            <a:off x="8588308" y="3083803"/>
            <a:ext cx="3442139" cy="641871"/>
          </a:xfrm>
          <a:prstGeom prst="rect">
            <a:avLst/>
          </a:prstGeom>
          <a:noFill/>
        </p:spPr>
        <p:txBody>
          <a:bodyPr vert="horz" lIns="91440" tIns="45720" rIns="91440" bIns="45720" rtlCol="0" anchor="ctr">
            <a:normAutofit/>
          </a:bodyPr>
          <a:lstStyle>
            <a:lvl1pPr algn="l" defTabSz="914400" rtl="0">
              <a:lnSpc>
                <a:spcPct val="90000"/>
              </a:lnSpc>
              <a:spcBef>
                <a:spcPts val="0"/>
              </a:spcBef>
              <a:buNone/>
              <a:defRPr sz="3000">
                <a:solidFill>
                  <a:schemeClr val="bg1"/>
                </a:solidFill>
                <a:latin typeface="Arial"/>
                <a:ea typeface="Arial"/>
                <a:cs typeface="Arial"/>
              </a:defRPr>
            </a:lvl1pPr>
          </a:lstStyle>
          <a:p>
            <a:pPr>
              <a:defRPr/>
            </a:pPr>
            <a:r>
              <a:rPr lang="fr-CH" sz="2800">
                <a:solidFill>
                  <a:schemeClr val="tx1"/>
                </a:solidFill>
              </a:rPr>
              <a:t>Le paradoxe</a:t>
            </a:r>
            <a:endParaRPr lang="fr-FR" sz="2800">
              <a:solidFill>
                <a:schemeClr val="tx1"/>
              </a:solidFill>
            </a:endParaRPr>
          </a:p>
        </p:txBody>
      </p:sp>
      <p:sp>
        <p:nvSpPr>
          <p:cNvPr id="451135437" name="Espace réservé du contenu 2"/>
          <p:cNvSpPr txBox="1"/>
          <p:nvPr/>
        </p:nvSpPr>
        <p:spPr bwMode="auto">
          <a:xfrm>
            <a:off x="4741371" y="3922719"/>
            <a:ext cx="3022539" cy="1213317"/>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6"/>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nSpc>
                <a:spcPct val="100000"/>
              </a:lnSpc>
              <a:buNone/>
              <a:defRPr/>
            </a:pPr>
            <a:r>
              <a:rPr lang="fr-CH" sz="1900" b="1"/>
              <a:t>motiver</a:t>
            </a:r>
            <a:r>
              <a:rPr lang="fr-CH" sz="1900"/>
              <a:t> des personnes </a:t>
            </a:r>
            <a:br>
              <a:rPr lang="fr-CH" sz="1900"/>
            </a:br>
            <a:r>
              <a:rPr lang="fr-CH" sz="1900"/>
              <a:t>qui ne sont pas là </a:t>
            </a:r>
            <a:br>
              <a:rPr lang="fr-CH" sz="1900"/>
            </a:br>
            <a:r>
              <a:rPr lang="fr-CH" sz="1900"/>
              <a:t>par choix</a:t>
            </a:r>
            <a:endParaRPr lang="fr-FR" sz="1900"/>
          </a:p>
        </p:txBody>
      </p:sp>
      <p:sp>
        <p:nvSpPr>
          <p:cNvPr id="1269898110" name="Espace réservé du contenu 2"/>
          <p:cNvSpPr txBox="1"/>
          <p:nvPr/>
        </p:nvSpPr>
        <p:spPr bwMode="auto">
          <a:xfrm>
            <a:off x="8269355" y="796718"/>
            <a:ext cx="3836842" cy="1995810"/>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6"/>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nSpc>
                <a:spcPct val="100000"/>
              </a:lnSpc>
              <a:buNone/>
              <a:defRPr/>
            </a:pPr>
            <a:r>
              <a:rPr lang="fr-CH" sz="1600"/>
              <a:t>Contexte contraint = </a:t>
            </a:r>
            <a:r>
              <a:rPr lang="fr-CH" sz="1600" b="1"/>
              <a:t>réalité structurelle </a:t>
            </a:r>
            <a:r>
              <a:rPr lang="fr-CH" sz="1600"/>
              <a:t>de l’insertion en Suisse</a:t>
            </a:r>
            <a:endParaRPr/>
          </a:p>
          <a:p>
            <a:pPr marL="0" indent="0">
              <a:lnSpc>
                <a:spcPct val="100000"/>
              </a:lnSpc>
              <a:buNone/>
              <a:defRPr/>
            </a:pPr>
            <a:r>
              <a:rPr lang="fr-CH" sz="1600"/>
              <a:t>Entre deux logiques :</a:t>
            </a:r>
            <a:endParaRPr/>
          </a:p>
          <a:p>
            <a:pPr>
              <a:lnSpc>
                <a:spcPct val="100000"/>
              </a:lnSpc>
              <a:spcBef>
                <a:spcPts val="600"/>
              </a:spcBef>
              <a:buFont typeface="Wingdings"/>
              <a:buChar char="q"/>
              <a:defRPr/>
            </a:pPr>
            <a:r>
              <a:rPr lang="fr-CH" sz="1600"/>
              <a:t>le </a:t>
            </a:r>
            <a:r>
              <a:rPr lang="fr-CH" sz="1600" b="1"/>
              <a:t>contrôle institutionnel</a:t>
            </a:r>
            <a:endParaRPr/>
          </a:p>
          <a:p>
            <a:pPr>
              <a:lnSpc>
                <a:spcPct val="100000"/>
              </a:lnSpc>
              <a:spcBef>
                <a:spcPts val="600"/>
              </a:spcBef>
              <a:buFont typeface="Wingdings"/>
              <a:buChar char="q"/>
              <a:defRPr/>
            </a:pPr>
            <a:r>
              <a:rPr lang="fr-CH" sz="1600"/>
              <a:t>l’</a:t>
            </a:r>
            <a:r>
              <a:rPr lang="fr-CH" sz="1600" b="1"/>
              <a:t>accompagnement individualisé</a:t>
            </a:r>
            <a:endParaRPr/>
          </a:p>
        </p:txBody>
      </p:sp>
      <p:pic>
        <p:nvPicPr>
          <p:cNvPr id="1666352231" name="Picture 6" descr="Flèche Noire Signe . Sketch Dessin Encre Dans La Technique De La Main  Vecteur Illustration Clip Art Libres De Droits, Svg, Vecteurs Et  Illustration. Image 85723452"/>
          <p:cNvPicPr>
            <a:picLocks noChangeAspect="1" noChangeArrowheads="1"/>
          </p:cNvPicPr>
          <p:nvPr/>
        </p:nvPicPr>
        <p:blipFill rotWithShape="1">
          <a:blip r:embed="rId7"/>
          <a:stretch/>
        </p:blipFill>
        <p:spPr bwMode="auto">
          <a:xfrm>
            <a:off x="3590650" y="3986048"/>
            <a:ext cx="1010003" cy="595327"/>
          </a:xfrm>
          <a:prstGeom prst="rect">
            <a:avLst/>
          </a:prstGeom>
          <a:no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6970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169709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666352231"/>
                                        </p:tgtEl>
                                        <p:attrNameLst>
                                          <p:attrName>style.visibility</p:attrName>
                                        </p:attrNameLst>
                                      </p:cBhvr>
                                      <p:to>
                                        <p:strVal val="visible"/>
                                      </p:to>
                                    </p:set>
                                    <p:anim calcmode="lin" valueType="num">
                                      <p:cBhvr additive="base">
                                        <p:cTn id="13" dur="500" fill="hold"/>
                                        <p:tgtEl>
                                          <p:spTgt spid="1666352231"/>
                                        </p:tgtEl>
                                        <p:attrNameLst>
                                          <p:attrName>ppt_x</p:attrName>
                                        </p:attrNameLst>
                                      </p:cBhvr>
                                      <p:tavLst>
                                        <p:tav tm="0">
                                          <p:val>
                                            <p:strVal val="0-#ppt_w/2"/>
                                          </p:val>
                                        </p:tav>
                                        <p:tav tm="100000">
                                          <p:val>
                                            <p:strVal val="#ppt_x"/>
                                          </p:val>
                                        </p:tav>
                                      </p:tavLst>
                                    </p:anim>
                                    <p:anim calcmode="lin" valueType="num">
                                      <p:cBhvr additive="base">
                                        <p:cTn id="14" dur="500" fill="hold"/>
                                        <p:tgtEl>
                                          <p:spTgt spid="166635223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45113543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68239252"/>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71918065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863164093">
                                            <p:txEl>
                                              <p:pRg st="0" end="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54984615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977101134"/>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269898110">
                                            <p:txEl>
                                              <p:pRg st="0" end="0"/>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269898110">
                                            <p:txEl>
                                              <p:pRg st="1" end="1"/>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269898110">
                                            <p:txEl>
                                              <p:pRg st="2" end="2"/>
                                            </p:txEl>
                                          </p:spTgt>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2698981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697091" grpId="0" uiExpand="1" build="p"/>
      <p:bldP spid="863164093" grpId="0" build="p"/>
      <p:bldP spid="549846158" grpId="0"/>
      <p:bldP spid="368239252" grpId="0"/>
      <p:bldP spid="451135437" grpId="0"/>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6473561" name="Titre 1"/>
          <p:cNvSpPr>
            <a:spLocks noGrp="1"/>
          </p:cNvSpPr>
          <p:nvPr>
            <p:ph type="title"/>
          </p:nvPr>
        </p:nvSpPr>
        <p:spPr bwMode="auto">
          <a:xfrm>
            <a:off x="788505" y="365129"/>
            <a:ext cx="11188485" cy="641871"/>
          </a:xfrm>
        </p:spPr>
        <p:txBody>
          <a:bodyPr/>
          <a:lstStyle/>
          <a:p>
            <a:pPr>
              <a:defRPr/>
            </a:pPr>
            <a:r>
              <a:rPr lang="fr-CH">
                <a:solidFill>
                  <a:schemeClr val="tx1"/>
                </a:solidFill>
              </a:rPr>
              <a:t>Sur le terrain</a:t>
            </a:r>
            <a:endParaRPr lang="fr-FR">
              <a:solidFill>
                <a:schemeClr val="tx1"/>
              </a:solidFill>
            </a:endParaRPr>
          </a:p>
        </p:txBody>
      </p:sp>
      <p:pic>
        <p:nvPicPr>
          <p:cNvPr id="1552429597" name="Image 4"/>
          <p:cNvPicPr>
            <a:picLocks noChangeAspect="1"/>
          </p:cNvPicPr>
          <p:nvPr/>
        </p:nvPicPr>
        <p:blipFill rotWithShape="1">
          <a:blip r:embed="rId3"/>
          <a:stretch/>
        </p:blipFill>
        <p:spPr bwMode="auto">
          <a:xfrm>
            <a:off x="459295" y="2431095"/>
            <a:ext cx="2171310" cy="3375642"/>
          </a:xfrm>
          <a:prstGeom prst="rect">
            <a:avLst/>
          </a:prstGeom>
        </p:spPr>
      </p:pic>
      <p:sp>
        <p:nvSpPr>
          <p:cNvPr id="71723595" name="Espace réservé du contenu 2"/>
          <p:cNvSpPr>
            <a:spLocks noGrp="1"/>
          </p:cNvSpPr>
          <p:nvPr>
            <p:ph idx="1"/>
          </p:nvPr>
        </p:nvSpPr>
        <p:spPr bwMode="auto">
          <a:xfrm>
            <a:off x="2785471" y="3429000"/>
            <a:ext cx="3763610" cy="1949589"/>
          </a:xfrm>
          <a:prstGeom prst="rect">
            <a:avLst/>
          </a:prstGeom>
          <a:noFill/>
        </p:spPr>
        <p:txBody>
          <a:bodyPr>
            <a:normAutofit/>
          </a:bodyPr>
          <a:lstStyle/>
          <a:p>
            <a:pPr>
              <a:lnSpc>
                <a:spcPct val="110000"/>
              </a:lnSpc>
              <a:defRPr/>
            </a:pPr>
            <a:r>
              <a:rPr lang="fr-CH" sz="2000"/>
              <a:t>28 ans</a:t>
            </a:r>
            <a:endParaRPr/>
          </a:p>
          <a:p>
            <a:pPr>
              <a:lnSpc>
                <a:spcPct val="110000"/>
              </a:lnSpc>
              <a:defRPr/>
            </a:pPr>
            <a:r>
              <a:rPr lang="fr-CH" sz="2000"/>
              <a:t>Mère célibataire</a:t>
            </a:r>
            <a:endParaRPr/>
          </a:p>
          <a:p>
            <a:pPr>
              <a:lnSpc>
                <a:spcPct val="110000"/>
              </a:lnSpc>
              <a:defRPr/>
            </a:pPr>
            <a:r>
              <a:rPr lang="fr-CH" sz="2000"/>
              <a:t>Ancienne aide-soignante</a:t>
            </a:r>
            <a:endParaRPr/>
          </a:p>
          <a:p>
            <a:pPr>
              <a:lnSpc>
                <a:spcPct val="110000"/>
              </a:lnSpc>
              <a:defRPr/>
            </a:pPr>
            <a:r>
              <a:rPr lang="fr-CH" sz="2000"/>
              <a:t>Licenciée (horaires + santé)</a:t>
            </a:r>
            <a:endParaRPr lang="fr-FR" sz="2000"/>
          </a:p>
        </p:txBody>
      </p:sp>
      <p:sp>
        <p:nvSpPr>
          <p:cNvPr id="825061953" name="Espace réservé du contenu 2"/>
          <p:cNvSpPr txBox="1"/>
          <p:nvPr/>
        </p:nvSpPr>
        <p:spPr bwMode="auto">
          <a:xfrm>
            <a:off x="8901923" y="4185459"/>
            <a:ext cx="3303330" cy="1535839"/>
          </a:xfrm>
          <a:prstGeom prst="rect">
            <a:avLst/>
          </a:prstGeom>
          <a:solidFill>
            <a:schemeClr val="bg1"/>
          </a:solid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2000"/>
              <a:t>Attitude fermée</a:t>
            </a:r>
            <a:endParaRPr/>
          </a:p>
          <a:p>
            <a:pPr marL="0" indent="0">
              <a:buNone/>
              <a:defRPr/>
            </a:pPr>
            <a:r>
              <a:rPr lang="fr-CH" sz="2000"/>
              <a:t>Mauvaise humeur</a:t>
            </a:r>
            <a:endParaRPr/>
          </a:p>
          <a:p>
            <a:pPr marL="0" indent="0">
              <a:buNone/>
              <a:defRPr/>
            </a:pPr>
            <a:r>
              <a:rPr lang="fr-CH" sz="2000"/>
              <a:t>Assignée </a:t>
            </a:r>
            <a:endParaRPr/>
          </a:p>
          <a:p>
            <a:pPr marL="0" indent="0">
              <a:buNone/>
              <a:defRPr/>
            </a:pPr>
            <a:r>
              <a:rPr lang="fr-CH" sz="2000"/>
              <a:t> p</a:t>
            </a:r>
            <a:r>
              <a:rPr lang="fr-CH" sz="2000"/>
              <a:t>articipation contrainte</a:t>
            </a:r>
            <a:endParaRPr lang="fr-FR" sz="2000"/>
          </a:p>
        </p:txBody>
      </p:sp>
      <p:pic>
        <p:nvPicPr>
          <p:cNvPr id="1711635347" name="Picture 4"/>
          <p:cNvPicPr>
            <a:picLocks noChangeAspect="1" noChangeArrowheads="1"/>
          </p:cNvPicPr>
          <p:nvPr/>
        </p:nvPicPr>
        <p:blipFill rotWithShape="1">
          <a:blip r:embed="rId5"/>
          <a:stretch/>
        </p:blipFill>
        <p:spPr bwMode="auto">
          <a:xfrm>
            <a:off x="6920753" y="-16175"/>
            <a:ext cx="5271246" cy="3148047"/>
          </a:xfrm>
          <a:prstGeom prst="rect">
            <a:avLst/>
          </a:prstGeom>
          <a:noFill/>
          <a:ln>
            <a:noFill/>
          </a:ln>
        </p:spPr>
      </p:pic>
      <p:sp>
        <p:nvSpPr>
          <p:cNvPr id="875727383" name="Espace réservé du contenu 2"/>
          <p:cNvSpPr txBox="1"/>
          <p:nvPr/>
        </p:nvSpPr>
        <p:spPr bwMode="auto">
          <a:xfrm>
            <a:off x="8458732" y="559131"/>
            <a:ext cx="3567953" cy="1995810"/>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1600"/>
              <a:t>Participation </a:t>
            </a:r>
            <a:r>
              <a:rPr lang="fr-CH" sz="1600" b="1"/>
              <a:t>non</a:t>
            </a:r>
            <a:r>
              <a:rPr lang="fr-CH" sz="1600"/>
              <a:t> volontaire</a:t>
            </a:r>
            <a:endParaRPr/>
          </a:p>
          <a:p>
            <a:pPr marL="0" indent="0" algn="ctr">
              <a:lnSpc>
                <a:spcPct val="100000"/>
              </a:lnSpc>
              <a:buNone/>
              <a:defRPr/>
            </a:pPr>
            <a:r>
              <a:rPr lang="fr-CH" sz="1600"/>
              <a:t>Motivation </a:t>
            </a:r>
            <a:r>
              <a:rPr lang="fr-CH" sz="1600" b="1"/>
              <a:t>absente</a:t>
            </a:r>
            <a:endParaRPr/>
          </a:p>
          <a:p>
            <a:pPr marL="0" indent="0" algn="ctr">
              <a:lnSpc>
                <a:spcPct val="100000"/>
              </a:lnSpc>
              <a:buNone/>
              <a:defRPr/>
            </a:pPr>
            <a:r>
              <a:rPr lang="fr-CH" sz="1600"/>
              <a:t>Chloé agit sous pression de </a:t>
            </a:r>
            <a:br>
              <a:rPr lang="fr-CH" sz="1600"/>
            </a:br>
            <a:r>
              <a:rPr lang="fr-CH" sz="1600"/>
              <a:t>la </a:t>
            </a:r>
            <a:r>
              <a:rPr lang="fr-CH" sz="1600" b="1"/>
              <a:t>contrainte institutionnelle</a:t>
            </a:r>
            <a:endParaRPr/>
          </a:p>
          <a:p>
            <a:pPr marL="0" indent="0" algn="ctr">
              <a:lnSpc>
                <a:spcPct val="100000"/>
              </a:lnSpc>
              <a:buNone/>
              <a:defRPr/>
            </a:pPr>
            <a:r>
              <a:rPr lang="fr-CH" sz="1600"/>
              <a:t> </a:t>
            </a:r>
            <a:r>
              <a:rPr lang="fr-CH" sz="1600"/>
              <a:t>Le degré </a:t>
            </a:r>
            <a:r>
              <a:rPr lang="fr-CH" sz="1600" b="1"/>
              <a:t>le plus éloigné </a:t>
            </a:r>
            <a:r>
              <a:rPr lang="fr-CH" sz="1600"/>
              <a:t>de </a:t>
            </a:r>
            <a:br>
              <a:rPr lang="fr-CH" sz="1600"/>
            </a:br>
            <a:r>
              <a:rPr lang="fr-CH" sz="1600"/>
              <a:t>la motivation intrinsèque</a:t>
            </a:r>
            <a:endParaRPr/>
          </a:p>
        </p:txBody>
      </p:sp>
      <p:pic>
        <p:nvPicPr>
          <p:cNvPr id="283174924" name="Picture 2"/>
          <p:cNvPicPr>
            <a:picLocks noChangeAspect="1" noChangeArrowheads="1"/>
          </p:cNvPicPr>
          <p:nvPr/>
        </p:nvPicPr>
        <p:blipFill rotWithShape="1">
          <a:blip r:embed="rId6"/>
          <a:stretch/>
        </p:blipFill>
        <p:spPr bwMode="auto">
          <a:xfrm>
            <a:off x="6580213" y="3581099"/>
            <a:ext cx="2171311" cy="2563846"/>
          </a:xfrm>
          <a:prstGeom prst="rect">
            <a:avLst/>
          </a:prstGeom>
          <a:noFill/>
          <a:ln>
            <a:noFill/>
          </a:ln>
        </p:spPr>
      </p:pic>
      <p:sp>
        <p:nvSpPr>
          <p:cNvPr id="577275836" name="Titre 1"/>
          <p:cNvSpPr txBox="1"/>
          <p:nvPr/>
        </p:nvSpPr>
        <p:spPr bwMode="auto">
          <a:xfrm>
            <a:off x="1125655" y="1681490"/>
            <a:ext cx="3009900" cy="641871"/>
          </a:xfrm>
          <a:prstGeom prst="rect">
            <a:avLst/>
          </a:prstGeom>
          <a:noFill/>
        </p:spPr>
        <p:txBody>
          <a:bodyPr vert="horz" lIns="91440" tIns="45720" rIns="91440" bIns="45720" rtlCol="0" anchor="ctr">
            <a:normAutofit/>
          </a:bodyPr>
          <a:lstStyle>
            <a:lvl1pPr algn="l" defTabSz="914400" rtl="0">
              <a:lnSpc>
                <a:spcPct val="90000"/>
              </a:lnSpc>
              <a:spcBef>
                <a:spcPts val="0"/>
              </a:spcBef>
              <a:buNone/>
              <a:defRPr sz="3000">
                <a:solidFill>
                  <a:schemeClr val="bg1"/>
                </a:solidFill>
                <a:latin typeface="Arial"/>
                <a:ea typeface="Arial"/>
                <a:cs typeface="Arial"/>
              </a:defRPr>
            </a:lvl1pPr>
          </a:lstStyle>
          <a:p>
            <a:pPr>
              <a:defRPr/>
            </a:pPr>
            <a:r>
              <a:rPr lang="fr-CH" sz="2200">
                <a:solidFill>
                  <a:schemeClr val="tx1"/>
                </a:solidFill>
              </a:rPr>
              <a:t>Voici Chloé …</a:t>
            </a:r>
            <a:endParaRPr lang="fr-FR" sz="2200">
              <a:solidFill>
                <a:schemeClr val="tx1"/>
              </a:solidFill>
            </a:endParaRPr>
          </a:p>
        </p:txBody>
      </p:sp>
      <p:sp>
        <p:nvSpPr>
          <p:cNvPr id="1868623702" name="Titre 1"/>
          <p:cNvSpPr txBox="1"/>
          <p:nvPr/>
        </p:nvSpPr>
        <p:spPr bwMode="auto">
          <a:xfrm>
            <a:off x="6576978" y="3004168"/>
            <a:ext cx="3009900" cy="641871"/>
          </a:xfrm>
          <a:prstGeom prst="rect">
            <a:avLst/>
          </a:prstGeom>
          <a:noFill/>
        </p:spPr>
        <p:txBody>
          <a:bodyPr vert="horz" lIns="91440" tIns="45720" rIns="91440" bIns="45720" rtlCol="0" anchor="ctr">
            <a:normAutofit/>
          </a:bodyPr>
          <a:lstStyle>
            <a:lvl1pPr algn="l" defTabSz="914400" rtl="0">
              <a:lnSpc>
                <a:spcPct val="90000"/>
              </a:lnSpc>
              <a:spcBef>
                <a:spcPts val="0"/>
              </a:spcBef>
              <a:buNone/>
              <a:defRPr sz="3000">
                <a:solidFill>
                  <a:schemeClr val="bg1"/>
                </a:solidFill>
                <a:latin typeface="Arial"/>
                <a:ea typeface="Arial"/>
                <a:cs typeface="Arial"/>
              </a:defRPr>
            </a:lvl1pPr>
          </a:lstStyle>
          <a:p>
            <a:pPr>
              <a:defRPr/>
            </a:pPr>
            <a:r>
              <a:rPr lang="fr-CH" sz="2200">
                <a:solidFill>
                  <a:schemeClr val="tx1"/>
                </a:solidFill>
              </a:rPr>
              <a:t>Premier entretien	</a:t>
            </a:r>
            <a:endParaRPr lang="fr-FR" sz="2200">
              <a:solidFill>
                <a:schemeClr val="tx1"/>
              </a:solidFill>
            </a:endParaRPr>
          </a:p>
        </p:txBody>
      </p:sp>
      <p:sp>
        <p:nvSpPr>
          <p:cNvPr id="1004519452" name="Rectangle 13"/>
          <p:cNvSpPr/>
          <p:nvPr/>
        </p:nvSpPr>
        <p:spPr bwMode="auto">
          <a:xfrm>
            <a:off x="66790" y="1479411"/>
            <a:ext cx="6511805" cy="4960685"/>
          </a:xfrm>
          <a:prstGeom prst="rect">
            <a:avLst/>
          </a:prstGeom>
          <a:solidFill>
            <a:srgbClr val="FFFFFF">
              <a:alpha val="76863"/>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72758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5242959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723595">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23595">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2359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72359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045194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6862370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31749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2506195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1163534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75727383">
                                            <p:txEl>
                                              <p:pRg st="0" end="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75727383">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75727383">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757273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3595" grpId="0" uiExpand="1" build="p"/>
      <p:bldP spid="825061953" grpId="0" animBg="1"/>
      <p:bldP spid="577275836" grpId="0"/>
      <p:bldP spid="1868623702" grpId="0"/>
      <p:bldP spid="1004519452" grpId="0" animBg="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239789822" name="Picture 2"/>
          <p:cNvPicPr>
            <a:picLocks noChangeAspect="1" noChangeArrowheads="1"/>
          </p:cNvPicPr>
          <p:nvPr/>
        </p:nvPicPr>
        <p:blipFill rotWithShape="1">
          <a:blip r:embed="rId3"/>
          <a:stretch/>
        </p:blipFill>
        <p:spPr bwMode="auto">
          <a:xfrm>
            <a:off x="5943615" y="3150442"/>
            <a:ext cx="2210255" cy="3477367"/>
          </a:xfrm>
          <a:prstGeom prst="rect">
            <a:avLst/>
          </a:prstGeom>
          <a:noFill/>
          <a:ln>
            <a:noFill/>
          </a:ln>
        </p:spPr>
      </p:pic>
      <p:sp>
        <p:nvSpPr>
          <p:cNvPr id="313732007" name="Titre 1"/>
          <p:cNvSpPr>
            <a:spLocks noGrp="1"/>
          </p:cNvSpPr>
          <p:nvPr>
            <p:ph type="title"/>
          </p:nvPr>
        </p:nvSpPr>
        <p:spPr bwMode="auto">
          <a:xfrm>
            <a:off x="788505" y="365129"/>
            <a:ext cx="11188485" cy="641871"/>
          </a:xfrm>
        </p:spPr>
        <p:txBody>
          <a:bodyPr/>
          <a:lstStyle/>
          <a:p>
            <a:pPr>
              <a:defRPr/>
            </a:pPr>
            <a:r>
              <a:rPr lang="fr-CH">
                <a:solidFill>
                  <a:schemeClr val="tx1"/>
                </a:solidFill>
              </a:rPr>
              <a:t>Première rencontre avec Chloé</a:t>
            </a:r>
            <a:endParaRPr lang="fr-FR">
              <a:solidFill>
                <a:schemeClr val="tx1"/>
              </a:solidFill>
            </a:endParaRPr>
          </a:p>
        </p:txBody>
      </p:sp>
      <p:pic>
        <p:nvPicPr>
          <p:cNvPr id="269882523" name="Image 11"/>
          <p:cNvPicPr>
            <a:picLocks noChangeAspect="1"/>
          </p:cNvPicPr>
          <p:nvPr/>
        </p:nvPicPr>
        <p:blipFill rotWithShape="1">
          <a:blip r:embed="rId4"/>
          <a:stretch/>
        </p:blipFill>
        <p:spPr bwMode="auto">
          <a:xfrm>
            <a:off x="246335" y="2124077"/>
            <a:ext cx="4224235" cy="3430565"/>
          </a:xfrm>
          <a:prstGeom prst="rect">
            <a:avLst/>
          </a:prstGeom>
        </p:spPr>
      </p:pic>
      <p:sp>
        <p:nvSpPr>
          <p:cNvPr id="51247503" name="Espace réservé du contenu 2"/>
          <p:cNvSpPr>
            <a:spLocks noGrp="1"/>
          </p:cNvSpPr>
          <p:nvPr>
            <p:ph idx="1"/>
          </p:nvPr>
        </p:nvSpPr>
        <p:spPr bwMode="auto">
          <a:xfrm>
            <a:off x="1986324" y="4264765"/>
            <a:ext cx="5239424" cy="2309726"/>
          </a:xfrm>
          <a:prstGeom prst="rect">
            <a:avLst/>
          </a:prstGeom>
          <a:noFill/>
        </p:spPr>
        <p:txBody>
          <a:bodyPr>
            <a:normAutofit fontScale="92500" lnSpcReduction="10000"/>
          </a:bodyPr>
          <a:lstStyle/>
          <a:p>
            <a:pPr>
              <a:defRPr/>
            </a:pPr>
            <a:r>
              <a:rPr lang="fr-CH" sz="2200"/>
              <a:t>Parcours de vie</a:t>
            </a:r>
            <a:endParaRPr/>
          </a:p>
          <a:p>
            <a:pPr>
              <a:defRPr/>
            </a:pPr>
            <a:r>
              <a:rPr lang="fr-CH" sz="2200"/>
              <a:t>Scolarité</a:t>
            </a:r>
            <a:endParaRPr/>
          </a:p>
          <a:p>
            <a:pPr>
              <a:defRPr/>
            </a:pPr>
            <a:r>
              <a:rPr lang="fr-CH" sz="2200"/>
              <a:t>Histoire professionnelle</a:t>
            </a:r>
            <a:endParaRPr/>
          </a:p>
          <a:p>
            <a:pPr>
              <a:defRPr/>
            </a:pPr>
            <a:r>
              <a:rPr lang="fr-CH" sz="2200"/>
              <a:t>Qui elle est</a:t>
            </a:r>
            <a:endParaRPr/>
          </a:p>
          <a:p>
            <a:pPr>
              <a:defRPr/>
            </a:pPr>
            <a:r>
              <a:rPr lang="fr-CH" sz="2200"/>
              <a:t>Comment elle se sent</a:t>
            </a:r>
            <a:endParaRPr/>
          </a:p>
          <a:p>
            <a:pPr>
              <a:defRPr/>
            </a:pPr>
            <a:r>
              <a:rPr lang="fr-CH" sz="2200"/>
              <a:t>D’où elle vient</a:t>
            </a:r>
            <a:endParaRPr/>
          </a:p>
          <a:p>
            <a:pPr>
              <a:defRPr/>
            </a:pPr>
            <a:endParaRPr lang="fr-FR"/>
          </a:p>
        </p:txBody>
      </p:sp>
      <p:sp>
        <p:nvSpPr>
          <p:cNvPr id="707558296" name="Rectangle 15"/>
          <p:cNvSpPr/>
          <p:nvPr/>
        </p:nvSpPr>
        <p:spPr bwMode="auto">
          <a:xfrm>
            <a:off x="24362" y="2029854"/>
            <a:ext cx="645810" cy="112058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solidFill>
                <a:schemeClr val="bg1"/>
              </a:solidFill>
            </a:endParaRPr>
          </a:p>
        </p:txBody>
      </p:sp>
      <p:sp>
        <p:nvSpPr>
          <p:cNvPr id="1568927138" name="Espace réservé du contenu 2"/>
          <p:cNvSpPr txBox="1"/>
          <p:nvPr/>
        </p:nvSpPr>
        <p:spPr bwMode="auto">
          <a:xfrm>
            <a:off x="2273980" y="2430869"/>
            <a:ext cx="1081961" cy="454526"/>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1500" spc="-100">
                <a:solidFill>
                  <a:srgbClr val="0070C0"/>
                </a:solidFill>
                <a:latin typeface="Cavolini"/>
                <a:cs typeface="Cavolini"/>
              </a:rPr>
              <a:t>Alors …</a:t>
            </a:r>
            <a:endParaRPr/>
          </a:p>
          <a:p>
            <a:pPr>
              <a:defRPr/>
            </a:pPr>
            <a:endParaRPr lang="fr-FR"/>
          </a:p>
        </p:txBody>
      </p:sp>
      <p:sp>
        <p:nvSpPr>
          <p:cNvPr id="1202370306" name="Espace réservé du contenu 2"/>
          <p:cNvSpPr txBox="1"/>
          <p:nvPr/>
        </p:nvSpPr>
        <p:spPr bwMode="auto">
          <a:xfrm>
            <a:off x="1589423" y="2885022"/>
            <a:ext cx="1081961" cy="454526"/>
          </a:xfrm>
          <a:prstGeom prst="rect">
            <a:avLst/>
          </a:prstGeom>
          <a:noFill/>
        </p:spPr>
        <p:txBody>
          <a:bodyPr vert="horz" lIns="91440" tIns="45720" rIns="91440" bIns="45720" rtlCol="0">
            <a:normAutofit fontScale="92500"/>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1600" spc="-100">
                <a:solidFill>
                  <a:srgbClr val="0070C0"/>
                </a:solidFill>
                <a:latin typeface="Cavolini"/>
                <a:cs typeface="Cavolini"/>
              </a:rPr>
              <a:t>Depuis …</a:t>
            </a:r>
            <a:endParaRPr/>
          </a:p>
          <a:p>
            <a:pPr>
              <a:defRPr/>
            </a:pPr>
            <a:endParaRPr lang="fr-FR"/>
          </a:p>
        </p:txBody>
      </p:sp>
      <p:sp>
        <p:nvSpPr>
          <p:cNvPr id="505706121" name="Espace réservé du contenu 2"/>
          <p:cNvSpPr txBox="1"/>
          <p:nvPr/>
        </p:nvSpPr>
        <p:spPr bwMode="auto">
          <a:xfrm>
            <a:off x="2153493" y="3388242"/>
            <a:ext cx="1548125" cy="454526"/>
          </a:xfrm>
          <a:prstGeom prst="rect">
            <a:avLst/>
          </a:prstGeom>
          <a:noFill/>
        </p:spPr>
        <p:txBody>
          <a:bodyPr vert="horz" lIns="91440" tIns="45720" rIns="91440" bIns="45720" rtlCol="0">
            <a:normAutofit fontScale="85000" lnSpcReduction="10000"/>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nSpc>
                <a:spcPct val="100000"/>
              </a:lnSpc>
              <a:buNone/>
              <a:defRPr/>
            </a:pPr>
            <a:r>
              <a:rPr lang="fr-CH" sz="1600" spc="-100">
                <a:solidFill>
                  <a:srgbClr val="0070C0"/>
                </a:solidFill>
                <a:latin typeface="Cavolini"/>
                <a:cs typeface="Cavolini"/>
              </a:rPr>
              <a:t>Quand j’étais …</a:t>
            </a:r>
            <a:endParaRPr/>
          </a:p>
          <a:p>
            <a:pPr>
              <a:defRPr/>
            </a:pPr>
            <a:endParaRPr lang="fr-FR"/>
          </a:p>
        </p:txBody>
      </p:sp>
      <p:sp>
        <p:nvSpPr>
          <p:cNvPr id="2034271690" name="Espace réservé du contenu 2"/>
          <p:cNvSpPr txBox="1"/>
          <p:nvPr/>
        </p:nvSpPr>
        <p:spPr bwMode="auto">
          <a:xfrm>
            <a:off x="3220586" y="2328623"/>
            <a:ext cx="889376" cy="641870"/>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spcBef>
                <a:spcPts val="0"/>
              </a:spcBef>
              <a:buNone/>
              <a:defRPr/>
            </a:pPr>
            <a:r>
              <a:rPr lang="fr-CH" sz="1500" spc="-100">
                <a:solidFill>
                  <a:srgbClr val="0070C0"/>
                </a:solidFill>
                <a:latin typeface="Cavolini"/>
                <a:cs typeface="Cavolini"/>
              </a:rPr>
              <a:t>Je suis</a:t>
            </a:r>
            <a:endParaRPr/>
          </a:p>
          <a:p>
            <a:pPr marL="0" indent="0" algn="ctr">
              <a:lnSpc>
                <a:spcPct val="100000"/>
              </a:lnSpc>
              <a:spcBef>
                <a:spcPts val="0"/>
              </a:spcBef>
              <a:buNone/>
              <a:defRPr/>
            </a:pPr>
            <a:r>
              <a:rPr lang="fr-CH" sz="1500" spc="-100">
                <a:solidFill>
                  <a:srgbClr val="0070C0"/>
                </a:solidFill>
                <a:latin typeface="Cavolini"/>
                <a:cs typeface="Cavolini"/>
              </a:rPr>
              <a:t> …</a:t>
            </a:r>
            <a:endParaRPr/>
          </a:p>
          <a:p>
            <a:pPr>
              <a:defRPr/>
            </a:pPr>
            <a:endParaRPr lang="fr-FR"/>
          </a:p>
        </p:txBody>
      </p:sp>
      <p:sp>
        <p:nvSpPr>
          <p:cNvPr id="115437637" name="Espace réservé du contenu 2"/>
          <p:cNvSpPr txBox="1"/>
          <p:nvPr/>
        </p:nvSpPr>
        <p:spPr bwMode="auto">
          <a:xfrm>
            <a:off x="6021004" y="4914088"/>
            <a:ext cx="1898888" cy="610965"/>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buNone/>
              <a:defRPr/>
            </a:pPr>
            <a:r>
              <a:rPr lang="fr-CH" sz="2800" b="1" spc="-70">
                <a:solidFill>
                  <a:srgbClr val="FFC000"/>
                </a:solidFill>
                <a:latin typeface="Cavolini"/>
                <a:cs typeface="Cavolini"/>
              </a:rPr>
              <a:t>Écoute</a:t>
            </a:r>
            <a:endParaRPr/>
          </a:p>
          <a:p>
            <a:pPr>
              <a:defRPr/>
            </a:pPr>
            <a:endParaRPr lang="fr-CH"/>
          </a:p>
          <a:p>
            <a:pPr>
              <a:defRPr/>
            </a:pPr>
            <a:endParaRPr lang="fr-FR"/>
          </a:p>
        </p:txBody>
      </p:sp>
      <p:sp>
        <p:nvSpPr>
          <p:cNvPr id="1801107591" name="Espace réservé du contenu 2"/>
          <p:cNvSpPr txBox="1"/>
          <p:nvPr/>
        </p:nvSpPr>
        <p:spPr bwMode="auto">
          <a:xfrm rot="20765287">
            <a:off x="3756608" y="2622241"/>
            <a:ext cx="4429402" cy="751310"/>
          </a:xfrm>
          <a:prstGeom prst="rect">
            <a:avLst/>
          </a:prstGeom>
          <a:noFill/>
        </p:spPr>
        <p:txBody>
          <a:bodyPr vert="horz" lIns="91440" tIns="45720" rIns="91440" bIns="45720" rtlCol="0">
            <a:normAutofit lnSpcReduction="10000"/>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2200" b="1">
                <a:latin typeface="Cavolini"/>
                <a:cs typeface="Cavolini"/>
              </a:rPr>
              <a:t>On ne parle pas d’emploi</a:t>
            </a:r>
            <a:r>
              <a:rPr lang="fr-CH" b="1">
                <a:latin typeface="Cavolini"/>
                <a:cs typeface="Cavolini"/>
              </a:rPr>
              <a:t> </a:t>
            </a:r>
            <a:r>
              <a:rPr lang="fr-CH" sz="4400" b="1">
                <a:latin typeface="Cavolini"/>
                <a:cs typeface="Cavolini"/>
              </a:rPr>
              <a:t>!</a:t>
            </a:r>
            <a:endParaRPr/>
          </a:p>
          <a:p>
            <a:pPr>
              <a:defRPr/>
            </a:pPr>
            <a:endParaRPr lang="fr-FR"/>
          </a:p>
        </p:txBody>
      </p:sp>
      <p:pic>
        <p:nvPicPr>
          <p:cNvPr id="359351525" name="Picture 4"/>
          <p:cNvPicPr>
            <a:picLocks noChangeAspect="1" noChangeArrowheads="1"/>
          </p:cNvPicPr>
          <p:nvPr/>
        </p:nvPicPr>
        <p:blipFill rotWithShape="1">
          <a:blip r:embed="rId6"/>
          <a:stretch/>
        </p:blipFill>
        <p:spPr bwMode="auto">
          <a:xfrm>
            <a:off x="6920753" y="-16174"/>
            <a:ext cx="5271246" cy="3148047"/>
          </a:xfrm>
          <a:prstGeom prst="rect">
            <a:avLst/>
          </a:prstGeom>
          <a:noFill/>
          <a:ln>
            <a:noFill/>
          </a:ln>
        </p:spPr>
      </p:pic>
      <p:sp>
        <p:nvSpPr>
          <p:cNvPr id="897426919" name="Espace réservé du contenu 2"/>
          <p:cNvSpPr txBox="1"/>
          <p:nvPr/>
        </p:nvSpPr>
        <p:spPr bwMode="auto">
          <a:xfrm>
            <a:off x="8624047" y="503528"/>
            <a:ext cx="3567953" cy="1918447"/>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5"/>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1600"/>
              <a:t>Créer le </a:t>
            </a:r>
            <a:r>
              <a:rPr lang="fr-CH" sz="1600" b="1"/>
              <a:t>lien</a:t>
            </a:r>
            <a:r>
              <a:rPr lang="fr-CH" sz="1600"/>
              <a:t>.</a:t>
            </a:r>
            <a:endParaRPr/>
          </a:p>
          <a:p>
            <a:pPr marL="0" indent="0" algn="ctr">
              <a:lnSpc>
                <a:spcPct val="100000"/>
              </a:lnSpc>
              <a:buNone/>
              <a:defRPr/>
            </a:pPr>
            <a:r>
              <a:rPr lang="fr-CH" sz="1600"/>
              <a:t>Créer les conditions </a:t>
            </a:r>
            <a:br>
              <a:rPr lang="fr-CH" sz="1600"/>
            </a:br>
            <a:r>
              <a:rPr lang="fr-CH" sz="1600"/>
              <a:t>d’une </a:t>
            </a:r>
            <a:r>
              <a:rPr lang="fr-CH" sz="1600" b="1"/>
              <a:t>relation de confiance</a:t>
            </a:r>
            <a:r>
              <a:rPr lang="fr-CH" sz="1600"/>
              <a:t>.</a:t>
            </a:r>
            <a:endParaRPr/>
          </a:p>
          <a:p>
            <a:pPr marL="0" indent="0" algn="ctr">
              <a:lnSpc>
                <a:spcPct val="100000"/>
              </a:lnSpc>
              <a:buNone/>
              <a:defRPr/>
            </a:pPr>
            <a:r>
              <a:rPr lang="fr-CH" sz="1600"/>
              <a:t>L’aspect </a:t>
            </a:r>
            <a:r>
              <a:rPr lang="fr-CH" sz="1600" b="1"/>
              <a:t>relationnel</a:t>
            </a:r>
            <a:r>
              <a:rPr lang="fr-CH" sz="1600"/>
              <a:t> précède </a:t>
            </a:r>
            <a:br>
              <a:rPr lang="fr-CH" sz="1600"/>
            </a:br>
            <a:r>
              <a:rPr lang="fr-CH" sz="1600"/>
              <a:t>toute démarche.</a:t>
            </a:r>
            <a:endParaRPr/>
          </a:p>
          <a:p>
            <a:pPr marL="0" indent="0" algn="ctr">
              <a:lnSpc>
                <a:spcPct val="100000"/>
              </a:lnSpc>
              <a:buNone/>
              <a:defRPr/>
            </a:pPr>
            <a:r>
              <a:rPr lang="fr-CH" sz="1600"/>
              <a:t>La contrainte n’est </a:t>
            </a:r>
            <a:r>
              <a:rPr lang="fr-CH" sz="1600" b="1"/>
              <a:t>plus au centre</a:t>
            </a:r>
            <a:r>
              <a:rPr lang="fr-CH" sz="1600"/>
              <a:t>.</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475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12475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24750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24750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124750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4750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011075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593515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97426919">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97426919">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97426919">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974269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7503" grpId="0" uiExpand="1" build="p"/>
      <p:bldP spid="1801107591" grpId="0"/>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97800549" name="Titre 1"/>
          <p:cNvSpPr>
            <a:spLocks noGrp="1"/>
          </p:cNvSpPr>
          <p:nvPr>
            <p:ph type="title"/>
          </p:nvPr>
        </p:nvSpPr>
        <p:spPr bwMode="auto">
          <a:xfrm>
            <a:off x="788505" y="365129"/>
            <a:ext cx="11188485" cy="641871"/>
          </a:xfrm>
        </p:spPr>
        <p:txBody>
          <a:bodyPr/>
          <a:lstStyle/>
          <a:p>
            <a:pPr>
              <a:defRPr/>
            </a:pPr>
            <a:r>
              <a:rPr lang="fr-CH">
                <a:solidFill>
                  <a:schemeClr val="tx1"/>
                </a:solidFill>
              </a:rPr>
              <a:t>Suivi hebdomadaire</a:t>
            </a:r>
            <a:endParaRPr lang="fr-FR">
              <a:solidFill>
                <a:schemeClr val="tx1"/>
              </a:solidFill>
            </a:endParaRPr>
          </a:p>
        </p:txBody>
      </p:sp>
      <p:sp>
        <p:nvSpPr>
          <p:cNvPr id="1532669632" name="Espace réservé du contenu 2"/>
          <p:cNvSpPr>
            <a:spLocks noGrp="1"/>
          </p:cNvSpPr>
          <p:nvPr>
            <p:ph idx="1"/>
          </p:nvPr>
        </p:nvSpPr>
        <p:spPr bwMode="auto">
          <a:xfrm>
            <a:off x="3697212" y="3602089"/>
            <a:ext cx="7826968" cy="2039969"/>
          </a:xfrm>
          <a:prstGeom prst="rect">
            <a:avLst/>
          </a:prstGeom>
          <a:noFill/>
        </p:spPr>
        <p:txBody>
          <a:bodyPr>
            <a:normAutofit/>
          </a:bodyPr>
          <a:lstStyle/>
          <a:p>
            <a:pPr marL="0" indent="0">
              <a:buNone/>
              <a:defRPr/>
            </a:pPr>
            <a:endParaRPr lang="fr-CH"/>
          </a:p>
          <a:p>
            <a:pPr>
              <a:defRPr/>
            </a:pPr>
            <a:r>
              <a:rPr lang="fr-CH" sz="2000"/>
              <a:t>Perte de confiance accumulée</a:t>
            </a:r>
            <a:endParaRPr/>
          </a:p>
          <a:p>
            <a:pPr marL="357188" indent="0">
              <a:buNone/>
              <a:defRPr/>
            </a:pPr>
            <a:r>
              <a:rPr lang="fr-CH" sz="2000"/>
              <a:t>(compétences, capacités, marché de l’emploi, employeurs)</a:t>
            </a:r>
            <a:endParaRPr/>
          </a:p>
          <a:p>
            <a:pPr>
              <a:defRPr/>
            </a:pPr>
            <a:endParaRPr lang="fr-CH" sz="2000"/>
          </a:p>
          <a:p>
            <a:pPr>
              <a:defRPr/>
            </a:pPr>
            <a:endParaRPr lang="fr-FR"/>
          </a:p>
        </p:txBody>
      </p:sp>
      <p:pic>
        <p:nvPicPr>
          <p:cNvPr id="30446421" name="Picture 4"/>
          <p:cNvPicPr>
            <a:picLocks noChangeAspect="1" noChangeArrowheads="1"/>
          </p:cNvPicPr>
          <p:nvPr/>
        </p:nvPicPr>
        <p:blipFill rotWithShape="1">
          <a:blip r:embed="rId3"/>
          <a:stretch/>
        </p:blipFill>
        <p:spPr bwMode="auto">
          <a:xfrm>
            <a:off x="6920753" y="-16174"/>
            <a:ext cx="5271246" cy="3148047"/>
          </a:xfrm>
          <a:prstGeom prst="rect">
            <a:avLst/>
          </a:prstGeom>
          <a:noFill/>
          <a:ln>
            <a:noFill/>
          </a:ln>
        </p:spPr>
      </p:pic>
      <p:sp>
        <p:nvSpPr>
          <p:cNvPr id="732904097" name="Espace réservé du contenu 2"/>
          <p:cNvSpPr txBox="1"/>
          <p:nvPr/>
        </p:nvSpPr>
        <p:spPr bwMode="auto">
          <a:xfrm>
            <a:off x="8488017" y="783080"/>
            <a:ext cx="3703983" cy="2019755"/>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1600"/>
              <a:t>Début de </a:t>
            </a:r>
            <a:r>
              <a:rPr lang="fr-CH" sz="1600" b="1"/>
              <a:t>prise de conscience</a:t>
            </a:r>
            <a:r>
              <a:rPr lang="fr-CH" sz="1600"/>
              <a:t>.</a:t>
            </a:r>
            <a:endParaRPr/>
          </a:p>
          <a:p>
            <a:pPr marL="0" indent="0" algn="ctr">
              <a:lnSpc>
                <a:spcPct val="100000"/>
              </a:lnSpc>
              <a:buNone/>
              <a:defRPr/>
            </a:pPr>
            <a:r>
              <a:rPr lang="fr-CH" sz="1600"/>
              <a:t>La motivation se construit </a:t>
            </a:r>
            <a:br>
              <a:rPr lang="fr-CH" sz="1600"/>
            </a:br>
            <a:r>
              <a:rPr lang="fr-CH" sz="1600"/>
              <a:t>dans un </a:t>
            </a:r>
            <a:r>
              <a:rPr lang="fr-CH" sz="1600" b="1"/>
              <a:t>espace sécurisé</a:t>
            </a:r>
            <a:r>
              <a:rPr lang="fr-CH" sz="1600"/>
              <a:t>.</a:t>
            </a:r>
            <a:endParaRPr/>
          </a:p>
          <a:p>
            <a:pPr marL="0" indent="0" algn="ctr">
              <a:lnSpc>
                <a:spcPct val="100000"/>
              </a:lnSpc>
              <a:buNone/>
              <a:defRPr/>
            </a:pPr>
            <a:r>
              <a:rPr lang="fr-CH" sz="1600"/>
              <a:t>Naissance fragile de </a:t>
            </a:r>
            <a:br>
              <a:rPr lang="fr-CH" sz="1600"/>
            </a:br>
            <a:r>
              <a:rPr lang="fr-CH" sz="1600" b="1"/>
              <a:t>motivation intégrée</a:t>
            </a:r>
            <a:r>
              <a:rPr lang="fr-CH" sz="1600"/>
              <a:t>.</a:t>
            </a:r>
            <a:endParaRPr/>
          </a:p>
        </p:txBody>
      </p:sp>
      <p:sp>
        <p:nvSpPr>
          <p:cNvPr id="483797664" name="Espace réservé du contenu 2"/>
          <p:cNvSpPr txBox="1"/>
          <p:nvPr/>
        </p:nvSpPr>
        <p:spPr bwMode="auto">
          <a:xfrm>
            <a:off x="3697212" y="2608825"/>
            <a:ext cx="3499057" cy="641871"/>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2200"/>
              <a:t>Discussions – échanges </a:t>
            </a:r>
            <a:endParaRPr/>
          </a:p>
          <a:p>
            <a:pPr marL="0" indent="0">
              <a:buNone/>
              <a:defRPr/>
            </a:pPr>
            <a:endParaRPr lang="fr-FR"/>
          </a:p>
        </p:txBody>
      </p:sp>
      <p:pic>
        <p:nvPicPr>
          <p:cNvPr id="1931403499" name="Picture 2"/>
          <p:cNvPicPr>
            <a:picLocks noChangeAspect="1" noChangeArrowheads="1"/>
          </p:cNvPicPr>
          <p:nvPr/>
        </p:nvPicPr>
        <p:blipFill rotWithShape="1">
          <a:blip r:embed="rId5"/>
          <a:stretch/>
        </p:blipFill>
        <p:spPr bwMode="auto">
          <a:xfrm>
            <a:off x="530086" y="1617380"/>
            <a:ext cx="2934567" cy="4974884"/>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266963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266963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04464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29040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2669632" grpId="0" uiExpand="1" build="p"/>
      <p:bldP spid="732904097" grpId="0"/>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87468815" name="Titre 1"/>
          <p:cNvSpPr>
            <a:spLocks noGrp="1"/>
          </p:cNvSpPr>
          <p:nvPr>
            <p:ph type="title"/>
          </p:nvPr>
        </p:nvSpPr>
        <p:spPr bwMode="auto">
          <a:xfrm>
            <a:off x="788505" y="365129"/>
            <a:ext cx="11188485" cy="641871"/>
          </a:xfrm>
        </p:spPr>
        <p:txBody>
          <a:bodyPr/>
          <a:lstStyle/>
          <a:p>
            <a:pPr>
              <a:defRPr/>
            </a:pPr>
            <a:r>
              <a:rPr lang="fr-CH">
                <a:solidFill>
                  <a:schemeClr val="tx1"/>
                </a:solidFill>
              </a:rPr>
              <a:t>Cours en groupe</a:t>
            </a:r>
            <a:endParaRPr lang="fr-FR">
              <a:solidFill>
                <a:schemeClr val="tx1"/>
              </a:solidFill>
            </a:endParaRPr>
          </a:p>
        </p:txBody>
      </p:sp>
      <p:sp>
        <p:nvSpPr>
          <p:cNvPr id="2016625424" name="Espace réservé du contenu 2"/>
          <p:cNvSpPr>
            <a:spLocks noGrp="1"/>
          </p:cNvSpPr>
          <p:nvPr>
            <p:ph idx="1"/>
          </p:nvPr>
        </p:nvSpPr>
        <p:spPr bwMode="auto">
          <a:xfrm>
            <a:off x="5602384" y="3513176"/>
            <a:ext cx="6479802" cy="2170330"/>
          </a:xfrm>
          <a:prstGeom prst="rect">
            <a:avLst/>
          </a:prstGeom>
          <a:noFill/>
        </p:spPr>
        <p:txBody>
          <a:bodyPr>
            <a:normAutofit/>
          </a:bodyPr>
          <a:lstStyle/>
          <a:p>
            <a:pPr>
              <a:defRPr/>
            </a:pPr>
            <a:r>
              <a:rPr lang="fr-CH" sz="2000"/>
              <a:t>Confiance en soi</a:t>
            </a:r>
            <a:endParaRPr/>
          </a:p>
          <a:p>
            <a:pPr>
              <a:defRPr/>
            </a:pPr>
            <a:r>
              <a:rPr lang="fr-CH" sz="2000"/>
              <a:t>Gestion du stress</a:t>
            </a:r>
            <a:endParaRPr/>
          </a:p>
          <a:p>
            <a:pPr>
              <a:defRPr/>
            </a:pPr>
            <a:r>
              <a:rPr lang="fr-CH" sz="2000"/>
              <a:t>Partage d’expériences avec les autres participants</a:t>
            </a:r>
            <a:endParaRPr/>
          </a:p>
          <a:p>
            <a:pPr>
              <a:defRPr/>
            </a:pPr>
            <a:r>
              <a:rPr lang="fr-CH" sz="2000"/>
              <a:t>Devient aussi une ressource pour les autres</a:t>
            </a:r>
            <a:endParaRPr/>
          </a:p>
          <a:p>
            <a:pPr>
              <a:defRPr/>
            </a:pPr>
            <a:endParaRPr lang="fr-FR"/>
          </a:p>
        </p:txBody>
      </p:sp>
      <p:pic>
        <p:nvPicPr>
          <p:cNvPr id="1180774763" name="Picture 4"/>
          <p:cNvPicPr>
            <a:picLocks noChangeAspect="1" noChangeArrowheads="1"/>
          </p:cNvPicPr>
          <p:nvPr/>
        </p:nvPicPr>
        <p:blipFill rotWithShape="1">
          <a:blip r:embed="rId3"/>
          <a:stretch/>
        </p:blipFill>
        <p:spPr bwMode="auto">
          <a:xfrm>
            <a:off x="6920753" y="-16174"/>
            <a:ext cx="5271246" cy="3148047"/>
          </a:xfrm>
          <a:prstGeom prst="rect">
            <a:avLst/>
          </a:prstGeom>
          <a:noFill/>
          <a:ln>
            <a:noFill/>
          </a:ln>
        </p:spPr>
      </p:pic>
      <p:sp>
        <p:nvSpPr>
          <p:cNvPr id="2082890724" name="Espace réservé du contenu 2"/>
          <p:cNvSpPr txBox="1"/>
          <p:nvPr/>
        </p:nvSpPr>
        <p:spPr bwMode="auto">
          <a:xfrm>
            <a:off x="8338930" y="586061"/>
            <a:ext cx="3687755" cy="1918447"/>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1600"/>
              <a:t>Le collectif comme </a:t>
            </a:r>
            <a:r>
              <a:rPr lang="fr-CH" sz="1600" b="1"/>
              <a:t>levier</a:t>
            </a:r>
            <a:r>
              <a:rPr lang="fr-CH" sz="1600"/>
              <a:t>.</a:t>
            </a:r>
            <a:endParaRPr/>
          </a:p>
          <a:p>
            <a:pPr marL="0" indent="0" algn="ctr">
              <a:lnSpc>
                <a:spcPct val="100000"/>
              </a:lnSpc>
              <a:buNone/>
              <a:defRPr/>
            </a:pPr>
            <a:r>
              <a:rPr lang="fr-CH" sz="1600"/>
              <a:t>L’appartenance à un pair-groupe reconstruit </a:t>
            </a:r>
            <a:r>
              <a:rPr lang="fr-CH" sz="1600" b="1"/>
              <a:t>l’estime de soi</a:t>
            </a:r>
            <a:r>
              <a:rPr lang="fr-CH" sz="1600"/>
              <a:t>.</a:t>
            </a:r>
            <a:endParaRPr/>
          </a:p>
          <a:p>
            <a:pPr marL="0" indent="0" algn="ctr">
              <a:lnSpc>
                <a:spcPct val="100000"/>
              </a:lnSpc>
              <a:buNone/>
              <a:defRPr/>
            </a:pPr>
            <a:r>
              <a:rPr lang="fr-CH" sz="1600" b="1"/>
              <a:t>Reprise</a:t>
            </a:r>
            <a:r>
              <a:rPr lang="fr-CH" sz="1600"/>
              <a:t> de confiance.</a:t>
            </a:r>
            <a:endParaRPr/>
          </a:p>
          <a:p>
            <a:pPr marL="0" indent="0" algn="ctr">
              <a:lnSpc>
                <a:spcPct val="100000"/>
              </a:lnSpc>
              <a:buNone/>
              <a:defRPr/>
            </a:pPr>
            <a:r>
              <a:rPr lang="fr-CH" sz="1600"/>
              <a:t> Début de </a:t>
            </a:r>
            <a:r>
              <a:rPr lang="fr-CH" sz="1600" b="1"/>
              <a:t>motivation intrinsèque </a:t>
            </a:r>
            <a:r>
              <a:rPr lang="fr-CH" sz="1600"/>
              <a:t>(sens et valeur personnelle)</a:t>
            </a:r>
            <a:endParaRPr lang="fr-CH" sz="1600"/>
          </a:p>
        </p:txBody>
      </p:sp>
      <p:sp>
        <p:nvSpPr>
          <p:cNvPr id="1674934332" name="Espace réservé du contenu 2"/>
          <p:cNvSpPr txBox="1"/>
          <p:nvPr/>
        </p:nvSpPr>
        <p:spPr bwMode="auto">
          <a:xfrm>
            <a:off x="215153" y="1884788"/>
            <a:ext cx="6705600" cy="641871"/>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2200"/>
              <a:t>Renforcement des compétences personnelles</a:t>
            </a:r>
            <a:endParaRPr/>
          </a:p>
          <a:p>
            <a:pPr marL="0" indent="0">
              <a:buNone/>
              <a:defRPr/>
            </a:pPr>
            <a:endParaRPr lang="fr-FR"/>
          </a:p>
        </p:txBody>
      </p:sp>
      <p:pic>
        <p:nvPicPr>
          <p:cNvPr id="1436418745" name="Picture 3"/>
          <p:cNvPicPr>
            <a:picLocks noChangeAspect="1" noChangeArrowheads="1"/>
          </p:cNvPicPr>
          <p:nvPr/>
        </p:nvPicPr>
        <p:blipFill rotWithShape="1">
          <a:blip r:embed="rId5"/>
          <a:stretch/>
        </p:blipFill>
        <p:spPr bwMode="auto">
          <a:xfrm>
            <a:off x="0" y="2907962"/>
            <a:ext cx="5691835" cy="3228205"/>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49343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64187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1662542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1662542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16625424">
                                            <p:txEl>
                                              <p:pRg st="2" end="2"/>
                                            </p:txEl>
                                          </p:spTgt>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nodeType="afterEffect">
                                  <p:stCondLst>
                                    <p:cond delay="0"/>
                                  </p:stCondLst>
                                  <p:childTnLst>
                                    <p:set>
                                      <p:cBhvr>
                                        <p:cTn id="17" dur="1" fill="hold">
                                          <p:stCondLst>
                                            <p:cond delay="0"/>
                                          </p:stCondLst>
                                        </p:cTn>
                                        <p:tgtEl>
                                          <p:spTgt spid="2016625424">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180774763"/>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082890724">
                                            <p:txEl>
                                              <p:pRg st="0" end="0"/>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2082890724">
                                            <p:txEl>
                                              <p:pRg st="1" end="1"/>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082890724">
                                            <p:txEl>
                                              <p:pRg st="2" end="2"/>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20828907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2890724" grpId="0" build="allAtOnce"/>
      <p:bldP spid="1674934332" grpId="0"/>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2467920" name="Titre 1"/>
          <p:cNvSpPr>
            <a:spLocks noGrp="1"/>
          </p:cNvSpPr>
          <p:nvPr>
            <p:ph type="title"/>
          </p:nvPr>
        </p:nvSpPr>
        <p:spPr bwMode="auto">
          <a:xfrm>
            <a:off x="788505" y="365129"/>
            <a:ext cx="11188485" cy="641871"/>
          </a:xfrm>
        </p:spPr>
        <p:txBody>
          <a:bodyPr/>
          <a:lstStyle/>
          <a:p>
            <a:pPr>
              <a:defRPr/>
            </a:pPr>
            <a:r>
              <a:rPr lang="fr-CH">
                <a:solidFill>
                  <a:schemeClr val="tx1"/>
                </a:solidFill>
              </a:rPr>
              <a:t>Stage virtuel : </a:t>
            </a:r>
            <a:r>
              <a:rPr lang="fr-CH">
                <a:solidFill>
                  <a:schemeClr val="tx1"/>
                </a:solidFill>
              </a:rPr>
              <a:t>Digistage</a:t>
            </a:r>
            <a:endParaRPr lang="fr-FR">
              <a:solidFill>
                <a:schemeClr val="tx1"/>
              </a:solidFill>
            </a:endParaRPr>
          </a:p>
        </p:txBody>
      </p:sp>
      <p:sp>
        <p:nvSpPr>
          <p:cNvPr id="1791465122" name="Espace réservé du contenu 2"/>
          <p:cNvSpPr>
            <a:spLocks noGrp="1"/>
          </p:cNvSpPr>
          <p:nvPr>
            <p:ph idx="1"/>
          </p:nvPr>
        </p:nvSpPr>
        <p:spPr bwMode="auto">
          <a:xfrm>
            <a:off x="5381029" y="4012440"/>
            <a:ext cx="6645656" cy="1583289"/>
          </a:xfrm>
          <a:prstGeom prst="rect">
            <a:avLst/>
          </a:prstGeom>
          <a:noFill/>
        </p:spPr>
        <p:txBody>
          <a:bodyPr>
            <a:normAutofit/>
          </a:bodyPr>
          <a:lstStyle/>
          <a:p>
            <a:pPr>
              <a:defRPr/>
            </a:pPr>
            <a:r>
              <a:rPr lang="fr-CH" sz="2000"/>
              <a:t>Explorer et tester un nouveau métier en sécurité</a:t>
            </a:r>
            <a:endParaRPr/>
          </a:p>
          <a:p>
            <a:pPr>
              <a:defRPr/>
            </a:pPr>
            <a:r>
              <a:rPr lang="fr-CH" sz="2000"/>
              <a:t>Définir une nouvelle cible professionnelle</a:t>
            </a:r>
            <a:endParaRPr/>
          </a:p>
          <a:p>
            <a:pPr>
              <a:defRPr/>
            </a:pPr>
            <a:endParaRPr lang="fr-FR"/>
          </a:p>
        </p:txBody>
      </p:sp>
      <p:pic>
        <p:nvPicPr>
          <p:cNvPr id="770149382" name="Picture 4"/>
          <p:cNvPicPr>
            <a:picLocks noChangeAspect="1" noChangeArrowheads="1"/>
          </p:cNvPicPr>
          <p:nvPr/>
        </p:nvPicPr>
        <p:blipFill rotWithShape="1">
          <a:blip r:embed="rId3"/>
          <a:stretch/>
        </p:blipFill>
        <p:spPr bwMode="auto">
          <a:xfrm>
            <a:off x="6920753" y="-16174"/>
            <a:ext cx="5271246" cy="3148047"/>
          </a:xfrm>
          <a:prstGeom prst="rect">
            <a:avLst/>
          </a:prstGeom>
          <a:noFill/>
          <a:ln>
            <a:noFill/>
          </a:ln>
        </p:spPr>
      </p:pic>
      <p:sp>
        <p:nvSpPr>
          <p:cNvPr id="1799799841" name="Espace réservé du contenu 2"/>
          <p:cNvSpPr txBox="1"/>
          <p:nvPr/>
        </p:nvSpPr>
        <p:spPr bwMode="auto">
          <a:xfrm>
            <a:off x="8624047" y="712247"/>
            <a:ext cx="3567953" cy="1918447"/>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1600"/>
              <a:t>Engagement </a:t>
            </a:r>
            <a:r>
              <a:rPr lang="fr-CH" sz="1600" b="1"/>
              <a:t>progressif</a:t>
            </a:r>
            <a:r>
              <a:rPr lang="fr-CH" sz="1600"/>
              <a:t>.</a:t>
            </a:r>
            <a:endParaRPr/>
          </a:p>
          <a:p>
            <a:pPr marL="0" indent="0" algn="ctr">
              <a:lnSpc>
                <a:spcPct val="100000"/>
              </a:lnSpc>
              <a:buNone/>
              <a:defRPr/>
            </a:pPr>
            <a:r>
              <a:rPr lang="fr-CH" sz="1600"/>
              <a:t>La motivation se construit par </a:t>
            </a:r>
            <a:r>
              <a:rPr lang="fr-CH" sz="1600" b="1"/>
              <a:t>l’expérience</a:t>
            </a:r>
            <a:r>
              <a:rPr lang="fr-CH" sz="1600"/>
              <a:t> et pas par l’injonction.</a:t>
            </a:r>
            <a:endParaRPr/>
          </a:p>
          <a:p>
            <a:pPr marL="0" indent="0" algn="ctr">
              <a:lnSpc>
                <a:spcPct val="100000"/>
              </a:lnSpc>
              <a:buNone/>
              <a:defRPr/>
            </a:pPr>
            <a:r>
              <a:rPr lang="fr-CH" sz="1600" b="1"/>
              <a:t>Autonomie</a:t>
            </a:r>
            <a:r>
              <a:rPr lang="fr-CH" sz="1600"/>
              <a:t> dans ses choix.</a:t>
            </a:r>
            <a:endParaRPr/>
          </a:p>
        </p:txBody>
      </p:sp>
      <p:pic>
        <p:nvPicPr>
          <p:cNvPr id="1725536040" name="Picture 2"/>
          <p:cNvPicPr>
            <a:picLocks noChangeAspect="1" noChangeArrowheads="1"/>
          </p:cNvPicPr>
          <p:nvPr/>
        </p:nvPicPr>
        <p:blipFill rotWithShape="1">
          <a:blip r:embed="rId5"/>
          <a:stretch/>
        </p:blipFill>
        <p:spPr bwMode="auto">
          <a:xfrm rot="20966377">
            <a:off x="316718" y="1864813"/>
            <a:ext cx="4747592" cy="3895043"/>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914651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9146512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701493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997998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9799841" grpId="0"/>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81117142" name="Titre 1"/>
          <p:cNvSpPr>
            <a:spLocks noGrp="1"/>
          </p:cNvSpPr>
          <p:nvPr>
            <p:ph type="title"/>
          </p:nvPr>
        </p:nvSpPr>
        <p:spPr bwMode="auto">
          <a:xfrm>
            <a:off x="788505" y="365129"/>
            <a:ext cx="11188485" cy="641871"/>
          </a:xfrm>
        </p:spPr>
        <p:txBody>
          <a:bodyPr/>
          <a:lstStyle/>
          <a:p>
            <a:pPr>
              <a:defRPr/>
            </a:pPr>
            <a:r>
              <a:rPr lang="fr-CH">
                <a:solidFill>
                  <a:schemeClr val="tx1"/>
                </a:solidFill>
              </a:rPr>
              <a:t>Stage en entreprise</a:t>
            </a:r>
            <a:endParaRPr lang="fr-FR">
              <a:solidFill>
                <a:schemeClr val="tx1"/>
              </a:solidFill>
            </a:endParaRPr>
          </a:p>
        </p:txBody>
      </p:sp>
      <p:sp>
        <p:nvSpPr>
          <p:cNvPr id="852261850" name="Espace réservé du contenu 2"/>
          <p:cNvSpPr>
            <a:spLocks noGrp="1"/>
          </p:cNvSpPr>
          <p:nvPr>
            <p:ph idx="1"/>
          </p:nvPr>
        </p:nvSpPr>
        <p:spPr bwMode="auto">
          <a:xfrm>
            <a:off x="5139553" y="3726128"/>
            <a:ext cx="5656607" cy="1797139"/>
          </a:xfrm>
          <a:prstGeom prst="rect">
            <a:avLst/>
          </a:prstGeom>
          <a:noFill/>
        </p:spPr>
        <p:txBody>
          <a:bodyPr>
            <a:normAutofit/>
          </a:bodyPr>
          <a:lstStyle/>
          <a:p>
            <a:pPr>
              <a:lnSpc>
                <a:spcPct val="110000"/>
              </a:lnSpc>
              <a:spcBef>
                <a:spcPts val="1200"/>
              </a:spcBef>
              <a:defRPr/>
            </a:pPr>
            <a:r>
              <a:rPr lang="fr-CH" sz="2000"/>
              <a:t>Chloé apprécie les tâches </a:t>
            </a:r>
            <a:endParaRPr/>
          </a:p>
          <a:p>
            <a:pPr>
              <a:lnSpc>
                <a:spcPct val="110000"/>
              </a:lnSpc>
              <a:spcBef>
                <a:spcPts val="1200"/>
              </a:spcBef>
              <a:defRPr/>
            </a:pPr>
            <a:r>
              <a:rPr lang="fr-CH" sz="2000"/>
              <a:t>Confrontée à des difficultés logistiques </a:t>
            </a:r>
            <a:br>
              <a:rPr lang="fr-CH" sz="2000"/>
            </a:br>
            <a:r>
              <a:rPr lang="fr-CH" sz="2000"/>
              <a:t>(garde, déplacements)</a:t>
            </a:r>
            <a:endParaRPr/>
          </a:p>
          <a:p>
            <a:pPr>
              <a:lnSpc>
                <a:spcPct val="110000"/>
              </a:lnSpc>
              <a:spcBef>
                <a:spcPts val="1200"/>
              </a:spcBef>
              <a:defRPr/>
            </a:pPr>
            <a:r>
              <a:rPr lang="fr-CH" sz="2000"/>
              <a:t>Pas d’engagement à l’issue du stage</a:t>
            </a:r>
            <a:endParaRPr/>
          </a:p>
          <a:p>
            <a:pPr>
              <a:defRPr/>
            </a:pPr>
            <a:endParaRPr lang="fr-FR"/>
          </a:p>
        </p:txBody>
      </p:sp>
      <p:pic>
        <p:nvPicPr>
          <p:cNvPr id="860702059" name="Picture 4"/>
          <p:cNvPicPr>
            <a:picLocks noChangeAspect="1" noChangeArrowheads="1"/>
          </p:cNvPicPr>
          <p:nvPr/>
        </p:nvPicPr>
        <p:blipFill rotWithShape="1">
          <a:blip r:embed="rId3"/>
          <a:stretch/>
        </p:blipFill>
        <p:spPr bwMode="auto">
          <a:xfrm>
            <a:off x="6920753" y="-16174"/>
            <a:ext cx="5271246" cy="3148047"/>
          </a:xfrm>
          <a:prstGeom prst="rect">
            <a:avLst/>
          </a:prstGeom>
          <a:noFill/>
          <a:ln>
            <a:noFill/>
          </a:ln>
        </p:spPr>
      </p:pic>
      <p:sp>
        <p:nvSpPr>
          <p:cNvPr id="802254339" name="Espace réservé du contenu 2"/>
          <p:cNvSpPr txBox="1"/>
          <p:nvPr/>
        </p:nvSpPr>
        <p:spPr bwMode="auto">
          <a:xfrm>
            <a:off x="8040757" y="583040"/>
            <a:ext cx="4151243" cy="1918447"/>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buNone/>
              <a:defRPr/>
            </a:pPr>
            <a:r>
              <a:rPr lang="fr-CH" sz="1600"/>
              <a:t>L’immersion réelle teste </a:t>
            </a:r>
            <a:br>
              <a:rPr lang="fr-CH" sz="1600"/>
            </a:br>
            <a:r>
              <a:rPr lang="fr-CH" sz="1600"/>
              <a:t>la </a:t>
            </a:r>
            <a:r>
              <a:rPr lang="fr-CH" sz="1600" b="1"/>
              <a:t>solidité du projet</a:t>
            </a:r>
            <a:r>
              <a:rPr lang="fr-CH" sz="1600"/>
              <a:t>.</a:t>
            </a:r>
            <a:endParaRPr/>
          </a:p>
          <a:p>
            <a:pPr marL="0" indent="0" algn="ctr">
              <a:lnSpc>
                <a:spcPct val="100000"/>
              </a:lnSpc>
              <a:buNone/>
              <a:defRPr/>
            </a:pPr>
            <a:r>
              <a:rPr lang="fr-CH" sz="1600"/>
              <a:t>Les obstacles concrets (famille, finances) révèlent les </a:t>
            </a:r>
            <a:r>
              <a:rPr lang="fr-CH" sz="1600" b="1"/>
              <a:t>enjeux</a:t>
            </a:r>
            <a:r>
              <a:rPr lang="fr-CH" sz="1600"/>
              <a:t>.</a:t>
            </a:r>
            <a:endParaRPr/>
          </a:p>
          <a:p>
            <a:pPr marL="0" indent="0" algn="ctr">
              <a:lnSpc>
                <a:spcPct val="100000"/>
              </a:lnSpc>
              <a:buNone/>
              <a:defRPr/>
            </a:pPr>
            <a:r>
              <a:rPr lang="fr-CH" sz="1600"/>
              <a:t>Chloé </a:t>
            </a:r>
            <a:r>
              <a:rPr lang="fr-CH" sz="1600" b="1"/>
              <a:t>ne se décourage pas</a:t>
            </a:r>
            <a:r>
              <a:rPr lang="fr-CH" sz="1600"/>
              <a:t>.</a:t>
            </a:r>
            <a:endParaRPr/>
          </a:p>
          <a:p>
            <a:pPr marL="0" indent="0" algn="ctr">
              <a:lnSpc>
                <a:spcPct val="100000"/>
              </a:lnSpc>
              <a:buNone/>
              <a:defRPr/>
            </a:pPr>
            <a:r>
              <a:rPr lang="fr-CH" sz="1600"/>
              <a:t></a:t>
            </a:r>
            <a:r>
              <a:rPr lang="fr-CH" sz="1600"/>
              <a:t> signe de </a:t>
            </a:r>
            <a:r>
              <a:rPr lang="fr-CH" sz="1600" b="1"/>
              <a:t>mobilisation réelle</a:t>
            </a:r>
            <a:r>
              <a:rPr lang="fr-CH" sz="1600"/>
              <a:t>.</a:t>
            </a:r>
            <a:endParaRPr/>
          </a:p>
        </p:txBody>
      </p:sp>
      <p:pic>
        <p:nvPicPr>
          <p:cNvPr id="1804324688" name="Picture 2"/>
          <p:cNvPicPr>
            <a:picLocks noChangeAspect="1" noChangeArrowheads="1"/>
          </p:cNvPicPr>
          <p:nvPr/>
        </p:nvPicPr>
        <p:blipFill rotWithShape="1">
          <a:blip r:embed="rId5"/>
          <a:stretch/>
        </p:blipFill>
        <p:spPr bwMode="auto">
          <a:xfrm>
            <a:off x="556589" y="2846598"/>
            <a:ext cx="3995532" cy="3024016"/>
          </a:xfrm>
          <a:prstGeom prst="rect">
            <a:avLst/>
          </a:prstGeom>
          <a:noFill/>
          <a:ln>
            <a:noFill/>
          </a:ln>
        </p:spPr>
      </p:pic>
      <p:pic>
        <p:nvPicPr>
          <p:cNvPr id="1179248176" name="Picture 4" descr="Images de Fleche png – Téléchargement gratuit sur Freepik"/>
          <p:cNvPicPr>
            <a:picLocks noChangeAspect="1" noChangeArrowheads="1"/>
          </p:cNvPicPr>
          <p:nvPr/>
        </p:nvPicPr>
        <p:blipFill rotWithShape="1">
          <a:blip r:embed="rId6"/>
          <a:stretch/>
        </p:blipFill>
        <p:spPr bwMode="auto">
          <a:xfrm rot="3962797" flipV="1">
            <a:off x="-448176" y="2339904"/>
            <a:ext cx="2533287" cy="1211812"/>
          </a:xfrm>
          <a:prstGeom prst="rect">
            <a:avLst/>
          </a:prstGeom>
          <a:noFill/>
        </p:spPr>
      </p:pic>
      <p:sp>
        <p:nvSpPr>
          <p:cNvPr id="787804287" name="Espace réservé du contenu 2"/>
          <p:cNvSpPr txBox="1"/>
          <p:nvPr/>
        </p:nvSpPr>
        <p:spPr bwMode="auto">
          <a:xfrm>
            <a:off x="763235" y="2067971"/>
            <a:ext cx="5257800" cy="431424"/>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2200"/>
              <a:t>Dans le secteur de la vente</a:t>
            </a:r>
            <a:endParaRPr/>
          </a:p>
          <a:p>
            <a:pPr marL="0" indent="0">
              <a:buNone/>
              <a:defRPr/>
            </a:pPr>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226185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5226185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5226185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0225433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607020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2254339" grpId="0"/>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706335478" name="Titre 1"/>
          <p:cNvSpPr>
            <a:spLocks noGrp="1"/>
          </p:cNvSpPr>
          <p:nvPr>
            <p:ph type="title"/>
          </p:nvPr>
        </p:nvSpPr>
        <p:spPr bwMode="auto">
          <a:xfrm>
            <a:off x="788505" y="365129"/>
            <a:ext cx="11188485" cy="641871"/>
          </a:xfrm>
        </p:spPr>
        <p:txBody>
          <a:bodyPr/>
          <a:lstStyle/>
          <a:p>
            <a:pPr>
              <a:defRPr/>
            </a:pPr>
            <a:r>
              <a:rPr lang="fr-CH">
                <a:solidFill>
                  <a:schemeClr val="tx1"/>
                </a:solidFill>
              </a:rPr>
              <a:t>Recherche active d’emploi</a:t>
            </a:r>
            <a:endParaRPr lang="fr-FR">
              <a:solidFill>
                <a:schemeClr val="tx1"/>
              </a:solidFill>
            </a:endParaRPr>
          </a:p>
        </p:txBody>
      </p:sp>
      <p:sp>
        <p:nvSpPr>
          <p:cNvPr id="1535984808" name="Espace réservé du contenu 2"/>
          <p:cNvSpPr>
            <a:spLocks noGrp="1"/>
          </p:cNvSpPr>
          <p:nvPr>
            <p:ph idx="1"/>
          </p:nvPr>
        </p:nvSpPr>
        <p:spPr bwMode="auto">
          <a:xfrm>
            <a:off x="5095655" y="4103805"/>
            <a:ext cx="6185257" cy="2008759"/>
          </a:xfrm>
          <a:prstGeom prst="rect">
            <a:avLst/>
          </a:prstGeom>
          <a:noFill/>
        </p:spPr>
        <p:txBody>
          <a:bodyPr>
            <a:normAutofit/>
          </a:bodyPr>
          <a:lstStyle/>
          <a:p>
            <a:pPr>
              <a:lnSpc>
                <a:spcPct val="110000"/>
              </a:lnSpc>
              <a:spcBef>
                <a:spcPts val="1200"/>
              </a:spcBef>
              <a:defRPr/>
            </a:pPr>
            <a:r>
              <a:rPr lang="fr-CH" sz="2000" b="1"/>
              <a:t>Engagée en CDD </a:t>
            </a:r>
            <a:br>
              <a:rPr lang="fr-CH" sz="2000" b="1"/>
            </a:br>
            <a:r>
              <a:rPr lang="fr-CH" sz="2000"/>
              <a:t>(remplacement congé maternité) </a:t>
            </a:r>
            <a:br>
              <a:rPr lang="fr-CH" sz="2000"/>
            </a:br>
            <a:r>
              <a:rPr lang="fr-CH" sz="2000"/>
              <a:t>dans une boutique d’articles pour bébés.</a:t>
            </a:r>
            <a:endParaRPr/>
          </a:p>
          <a:p>
            <a:pPr>
              <a:lnSpc>
                <a:spcPct val="110000"/>
              </a:lnSpc>
              <a:spcBef>
                <a:spcPts val="1200"/>
              </a:spcBef>
              <a:defRPr/>
            </a:pPr>
            <a:r>
              <a:rPr lang="fr-CH" sz="2000"/>
              <a:t>L’environnement lui plait particulièrement</a:t>
            </a:r>
            <a:endParaRPr/>
          </a:p>
          <a:p>
            <a:pPr>
              <a:defRPr/>
            </a:pPr>
            <a:endParaRPr lang="fr-FR"/>
          </a:p>
        </p:txBody>
      </p:sp>
      <p:pic>
        <p:nvPicPr>
          <p:cNvPr id="1000778820" name="Picture 4"/>
          <p:cNvPicPr>
            <a:picLocks noChangeAspect="1" noChangeArrowheads="1"/>
          </p:cNvPicPr>
          <p:nvPr/>
        </p:nvPicPr>
        <p:blipFill rotWithShape="1">
          <a:blip r:embed="rId3"/>
          <a:stretch/>
        </p:blipFill>
        <p:spPr bwMode="auto">
          <a:xfrm>
            <a:off x="6920753" y="-16174"/>
            <a:ext cx="5271246" cy="3148047"/>
          </a:xfrm>
          <a:prstGeom prst="rect">
            <a:avLst/>
          </a:prstGeom>
          <a:noFill/>
          <a:ln>
            <a:noFill/>
          </a:ln>
        </p:spPr>
      </p:pic>
      <p:sp>
        <p:nvSpPr>
          <p:cNvPr id="1762493989" name="Espace réservé du contenu 2"/>
          <p:cNvSpPr txBox="1"/>
          <p:nvPr/>
        </p:nvSpPr>
        <p:spPr bwMode="auto">
          <a:xfrm>
            <a:off x="8062177" y="656837"/>
            <a:ext cx="4208664" cy="1918447"/>
          </a:xfrm>
          <a:prstGeom prst="rect">
            <a:avLst/>
          </a:prstGeom>
          <a:noFill/>
        </p:spPr>
        <p:txBody>
          <a:bodyPr vert="horz" lIns="91440" tIns="45720" rIns="91440" bIns="45720" rtlCol="0">
            <a:no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gn="ctr">
              <a:lnSpc>
                <a:spcPct val="100000"/>
              </a:lnSpc>
              <a:spcBef>
                <a:spcPts val="1200"/>
              </a:spcBef>
              <a:buNone/>
              <a:defRPr/>
            </a:pPr>
            <a:r>
              <a:rPr lang="fr-CH" sz="1600"/>
              <a:t>Chloé est devenue </a:t>
            </a:r>
            <a:br>
              <a:rPr lang="fr-CH" sz="1600"/>
            </a:br>
            <a:r>
              <a:rPr lang="fr-CH" sz="1600" b="1"/>
              <a:t>actrice de son parcours</a:t>
            </a:r>
            <a:endParaRPr/>
          </a:p>
          <a:p>
            <a:pPr marL="0" indent="0" algn="ctr">
              <a:lnSpc>
                <a:spcPct val="100000"/>
              </a:lnSpc>
              <a:spcBef>
                <a:spcPts val="1200"/>
              </a:spcBef>
              <a:buNone/>
              <a:defRPr/>
            </a:pPr>
            <a:r>
              <a:rPr lang="fr-CH" sz="1600"/>
              <a:t>La motivation s’est </a:t>
            </a:r>
            <a:r>
              <a:rPr lang="fr-CH" sz="1600" b="1"/>
              <a:t>construite</a:t>
            </a:r>
            <a:r>
              <a:rPr lang="fr-CH" sz="1600"/>
              <a:t> </a:t>
            </a:r>
            <a:br>
              <a:rPr lang="fr-CH" sz="1600"/>
            </a:br>
            <a:r>
              <a:rPr lang="fr-CH" sz="1600"/>
              <a:t>étape par étape.</a:t>
            </a:r>
            <a:endParaRPr/>
          </a:p>
          <a:p>
            <a:pPr marL="0" indent="0" algn="ctr">
              <a:lnSpc>
                <a:spcPct val="100000"/>
              </a:lnSpc>
              <a:spcBef>
                <a:spcPts val="1200"/>
              </a:spcBef>
              <a:buNone/>
              <a:defRPr/>
            </a:pPr>
            <a:r>
              <a:rPr lang="fr-CH" sz="1600"/>
              <a:t>Même partielle, c’est déjà une </a:t>
            </a:r>
            <a:r>
              <a:rPr lang="fr-CH" sz="1600" b="1"/>
              <a:t>victoire.</a:t>
            </a:r>
            <a:endParaRPr/>
          </a:p>
        </p:txBody>
      </p:sp>
      <p:sp>
        <p:nvSpPr>
          <p:cNvPr id="1212032944" name="Espace réservé du contenu 2"/>
          <p:cNvSpPr txBox="1"/>
          <p:nvPr/>
        </p:nvSpPr>
        <p:spPr bwMode="auto">
          <a:xfrm>
            <a:off x="1441498" y="2112784"/>
            <a:ext cx="6185257" cy="611995"/>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4"/>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r>
              <a:rPr lang="fr-CH" sz="2200"/>
              <a:t>Atelier en groupe, durant plusieurs semaines</a:t>
            </a:r>
            <a:endParaRPr/>
          </a:p>
          <a:p>
            <a:pPr>
              <a:defRPr/>
            </a:pPr>
            <a:endParaRPr lang="fr-FR"/>
          </a:p>
        </p:txBody>
      </p:sp>
      <p:pic>
        <p:nvPicPr>
          <p:cNvPr id="727798399" name="Picture 1"/>
          <p:cNvPicPr>
            <a:picLocks noChangeAspect="1" noChangeArrowheads="1"/>
          </p:cNvPicPr>
          <p:nvPr/>
        </p:nvPicPr>
        <p:blipFill rotWithShape="1">
          <a:blip r:embed="rId5"/>
          <a:stretch/>
        </p:blipFill>
        <p:spPr bwMode="auto">
          <a:xfrm rot="848110">
            <a:off x="541622" y="1483259"/>
            <a:ext cx="950012" cy="1172355"/>
          </a:xfrm>
          <a:prstGeom prst="rect">
            <a:avLst/>
          </a:prstGeom>
          <a:noFill/>
          <a:ln>
            <a:noFill/>
          </a:ln>
        </p:spPr>
      </p:pic>
      <p:pic>
        <p:nvPicPr>
          <p:cNvPr id="398881419" name="Picture 2"/>
          <p:cNvPicPr>
            <a:picLocks noChangeAspect="1" noChangeArrowheads="1"/>
          </p:cNvPicPr>
          <p:nvPr/>
        </p:nvPicPr>
        <p:blipFill rotWithShape="1">
          <a:blip r:embed="rId6"/>
          <a:stretch/>
        </p:blipFill>
        <p:spPr bwMode="auto">
          <a:xfrm>
            <a:off x="0" y="3152800"/>
            <a:ext cx="5271246" cy="3598581"/>
          </a:xfrm>
          <a:prstGeom prst="rect">
            <a:avLst/>
          </a:prstGeom>
          <a:noFill/>
          <a:ln>
            <a:noFill/>
          </a:ln>
        </p:spPr>
      </p:pic>
      <p:pic>
        <p:nvPicPr>
          <p:cNvPr id="1523110884" name="Picture 3"/>
          <p:cNvPicPr>
            <a:picLocks noChangeAspect="1" noChangeArrowheads="1"/>
          </p:cNvPicPr>
          <p:nvPr/>
        </p:nvPicPr>
        <p:blipFill rotWithShape="1">
          <a:blip r:embed="rId7"/>
          <a:stretch/>
        </p:blipFill>
        <p:spPr bwMode="auto">
          <a:xfrm>
            <a:off x="2566575" y="1564752"/>
            <a:ext cx="992173" cy="620937"/>
          </a:xfrm>
          <a:prstGeom prst="rect">
            <a:avLst/>
          </a:prstGeom>
          <a:noFill/>
          <a:ln>
            <a:noFill/>
          </a:ln>
        </p:spPr>
      </p:pic>
      <p:sp>
        <p:nvSpPr>
          <p:cNvPr id="202535350" name="Rectangle 5"/>
          <p:cNvSpPr/>
          <p:nvPr/>
        </p:nvSpPr>
        <p:spPr bwMode="auto">
          <a:xfrm>
            <a:off x="340045" y="1388254"/>
            <a:ext cx="6786310" cy="1416265"/>
          </a:xfrm>
          <a:prstGeom prst="rect">
            <a:avLst/>
          </a:prstGeom>
          <a:solidFill>
            <a:srgbClr val="FFFFFF">
              <a:alpha val="76863"/>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88814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25353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598480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598480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007788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624939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5984808" grpId="0" build="p"/>
      <p:bldP spid="1762493989" grpId="0"/>
      <p:bldP spid="202535350" grpId="0" animBg="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68809926" name="Espace réservé du contenu 2"/>
          <p:cNvSpPr>
            <a:spLocks noGrp="1"/>
          </p:cNvSpPr>
          <p:nvPr>
            <p:ph idx="1"/>
          </p:nvPr>
        </p:nvSpPr>
        <p:spPr bwMode="auto">
          <a:xfrm>
            <a:off x="3161299" y="2919043"/>
            <a:ext cx="7515303" cy="2710698"/>
          </a:xfrm>
          <a:prstGeom prst="rect">
            <a:avLst/>
          </a:prstGeom>
          <a:noFill/>
        </p:spPr>
        <p:txBody>
          <a:bodyPr>
            <a:normAutofit/>
          </a:bodyPr>
          <a:lstStyle/>
          <a:p>
            <a:pPr marL="0" indent="0" algn="ctr">
              <a:lnSpc>
                <a:spcPct val="100000"/>
              </a:lnSpc>
              <a:spcBef>
                <a:spcPts val="300"/>
              </a:spcBef>
              <a:buNone/>
              <a:defRPr/>
            </a:pPr>
            <a:r>
              <a:rPr lang="fr-CH" sz="2200"/>
              <a:t>L’insertion sous contrainte n’est pas </a:t>
            </a:r>
            <a:endParaRPr/>
          </a:p>
          <a:p>
            <a:pPr marL="0" indent="0" algn="ctr">
              <a:lnSpc>
                <a:spcPct val="100000"/>
              </a:lnSpc>
              <a:spcBef>
                <a:spcPts val="300"/>
              </a:spcBef>
              <a:buNone/>
              <a:defRPr/>
            </a:pPr>
            <a:r>
              <a:rPr lang="fr-CH" sz="2200"/>
              <a:t>une contradiction dans les termes.</a:t>
            </a:r>
            <a:endParaRPr/>
          </a:p>
          <a:p>
            <a:pPr marL="0" indent="0" algn="ctr">
              <a:lnSpc>
                <a:spcPct val="100000"/>
              </a:lnSpc>
              <a:spcBef>
                <a:spcPts val="300"/>
              </a:spcBef>
              <a:buNone/>
              <a:defRPr/>
            </a:pPr>
            <a:endParaRPr lang="fr-CH" sz="2200"/>
          </a:p>
          <a:p>
            <a:pPr marL="0" indent="0" algn="ctr">
              <a:lnSpc>
                <a:spcPct val="100000"/>
              </a:lnSpc>
              <a:spcBef>
                <a:spcPts val="300"/>
              </a:spcBef>
              <a:buNone/>
              <a:defRPr/>
            </a:pPr>
            <a:r>
              <a:rPr lang="fr-CH" sz="2200"/>
              <a:t>C’est parfois le seul </a:t>
            </a:r>
            <a:endParaRPr/>
          </a:p>
          <a:p>
            <a:pPr marL="0" indent="0" algn="ctr">
              <a:lnSpc>
                <a:spcPct val="100000"/>
              </a:lnSpc>
              <a:spcBef>
                <a:spcPts val="300"/>
              </a:spcBef>
              <a:buNone/>
              <a:defRPr/>
            </a:pPr>
            <a:r>
              <a:rPr lang="fr-CH" sz="2200"/>
              <a:t>point d’entrée possible !</a:t>
            </a:r>
            <a:endParaRPr/>
          </a:p>
          <a:p>
            <a:pPr>
              <a:defRPr/>
            </a:pPr>
            <a:endParaRPr lang="fr-FR"/>
          </a:p>
        </p:txBody>
      </p:sp>
      <p:sp>
        <p:nvSpPr>
          <p:cNvPr id="175389260" name="Espace réservé du contenu 2"/>
          <p:cNvSpPr txBox="1">
            <a:spLocks noGrp="1"/>
          </p:cNvSpPr>
          <p:nvPr>
            <p:ph type="title"/>
          </p:nvPr>
        </p:nvSpPr>
        <p:spPr bwMode="auto">
          <a:xfrm>
            <a:off x="788505" y="276225"/>
            <a:ext cx="11188700" cy="1076325"/>
          </a:xfrm>
          <a:prstGeom prst="rect">
            <a:avLst/>
          </a:prstGeom>
          <a:noFill/>
        </p:spPr>
        <p:txBody>
          <a:bodyPr vert="horz" lIns="91440" tIns="45720" rIns="91440" bIns="45720" rtlCol="0">
            <a:normAutofit/>
          </a:bodyPr>
          <a:lstStyle>
            <a:lvl1pPr marL="342900" indent="-342900" algn="l" defTabSz="914400" rtl="0">
              <a:lnSpc>
                <a:spcPct val="90000"/>
              </a:lnSpc>
              <a:spcBef>
                <a:spcPts val="1000"/>
              </a:spcBef>
              <a:buSzPct val="80000"/>
              <a:buFontTx/>
              <a:buBlip>
                <a:blip r:embed="rId3"/>
              </a:buBlip>
              <a:defRPr sz="1800">
                <a:solidFill>
                  <a:srgbClr val="4B4B4D"/>
                </a:solidFill>
                <a:latin typeface="Arial"/>
                <a:ea typeface="Arial"/>
                <a:cs typeface="Arial"/>
              </a:defRPr>
            </a:lvl1pPr>
            <a:lvl2pPr marL="685800" indent="-228600" algn="l" defTabSz="914400" rtl="0">
              <a:lnSpc>
                <a:spcPct val="90000"/>
              </a:lnSpc>
              <a:spcBef>
                <a:spcPts val="500"/>
              </a:spcBef>
              <a:buFont typeface="Arial"/>
              <a:buChar char="•"/>
              <a:defRPr sz="1600">
                <a:solidFill>
                  <a:srgbClr val="4B4B4D"/>
                </a:solidFill>
                <a:latin typeface="Arial"/>
                <a:ea typeface="Arial"/>
                <a:cs typeface="Arial"/>
              </a:defRPr>
            </a:lvl2pPr>
            <a:lvl3pPr marL="1143000" indent="-228600" algn="l" defTabSz="914400" rtl="0">
              <a:lnSpc>
                <a:spcPct val="90000"/>
              </a:lnSpc>
              <a:spcBef>
                <a:spcPts val="500"/>
              </a:spcBef>
              <a:buFont typeface="Arial"/>
              <a:buChar char="•"/>
              <a:defRPr sz="1200">
                <a:solidFill>
                  <a:srgbClr val="4B4B4D"/>
                </a:solidFill>
                <a:latin typeface="Helvetica Léger"/>
                <a:ea typeface="Rounded Elegance"/>
                <a:cs typeface="Rounded Elegance"/>
              </a:defRPr>
            </a:lvl3pPr>
            <a:lvl4pPr marL="16002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4pPr>
            <a:lvl5pPr marL="2057400" indent="-228600" algn="l" defTabSz="914400" rtl="0">
              <a:lnSpc>
                <a:spcPct val="90000"/>
              </a:lnSpc>
              <a:spcBef>
                <a:spcPts val="500"/>
              </a:spcBef>
              <a:buFont typeface="Arial"/>
              <a:buChar char="•"/>
              <a:defRPr sz="1800">
                <a:solidFill>
                  <a:srgbClr val="4B4B4D"/>
                </a:solidFill>
                <a:latin typeface="Rounded Elegance"/>
                <a:ea typeface="Rounded Elegance"/>
                <a:cs typeface="Rounded Elegance"/>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lnSpc>
                <a:spcPct val="100000"/>
              </a:lnSpc>
              <a:spcBef>
                <a:spcPts val="0"/>
              </a:spcBef>
              <a:buNone/>
              <a:defRPr/>
            </a:pPr>
            <a:r>
              <a:rPr lang="fr-CH" sz="2800">
                <a:solidFill>
                  <a:schemeClr val="tx1"/>
                </a:solidFill>
                <a:latin typeface="Arial"/>
                <a:cs typeface="Arial"/>
              </a:rPr>
              <a:t>Pas de miracles, pas de recettes</a:t>
            </a:r>
            <a:endParaRPr/>
          </a:p>
          <a:p>
            <a:pPr marL="0" indent="0">
              <a:lnSpc>
                <a:spcPct val="100000"/>
              </a:lnSpc>
              <a:spcBef>
                <a:spcPts val="0"/>
              </a:spcBef>
              <a:buNone/>
              <a:defRPr/>
            </a:pPr>
            <a:r>
              <a:rPr lang="fr-CH" sz="2800">
                <a:solidFill>
                  <a:schemeClr val="tx1"/>
                </a:solidFill>
                <a:latin typeface="Arial"/>
                <a:cs typeface="Arial"/>
              </a:rPr>
              <a:t>Mais un </a:t>
            </a:r>
            <a:r>
              <a:rPr lang="fr-CH" sz="2800" b="1">
                <a:solidFill>
                  <a:schemeClr val="tx1"/>
                </a:solidFill>
                <a:latin typeface="Arial"/>
                <a:cs typeface="Arial"/>
              </a:rPr>
              <a:t>cadre</a:t>
            </a:r>
            <a:r>
              <a:rPr lang="fr-CH" sz="2800">
                <a:solidFill>
                  <a:schemeClr val="tx1"/>
                </a:solidFill>
                <a:latin typeface="Arial"/>
                <a:cs typeface="Arial"/>
              </a:rPr>
              <a:t>, une </a:t>
            </a:r>
            <a:r>
              <a:rPr lang="fr-CH" sz="2800" b="1">
                <a:solidFill>
                  <a:schemeClr val="tx1"/>
                </a:solidFill>
                <a:latin typeface="Arial"/>
                <a:cs typeface="Arial"/>
              </a:rPr>
              <a:t>relation</a:t>
            </a:r>
            <a:r>
              <a:rPr lang="fr-CH" sz="2800">
                <a:solidFill>
                  <a:schemeClr val="tx1"/>
                </a:solidFill>
                <a:latin typeface="Arial"/>
                <a:cs typeface="Arial"/>
              </a:rPr>
              <a:t> et une </a:t>
            </a:r>
            <a:r>
              <a:rPr lang="fr-CH" sz="2800" b="1">
                <a:solidFill>
                  <a:schemeClr val="tx1"/>
                </a:solidFill>
                <a:latin typeface="Arial"/>
                <a:cs typeface="Arial"/>
              </a:rPr>
              <a:t>progression</a:t>
            </a:r>
            <a:endParaRPr lang="fr-CH" sz="2800">
              <a:solidFill>
                <a:schemeClr val="tx1"/>
              </a:solidFill>
              <a:latin typeface="Arial"/>
              <a:cs typeface="Arial"/>
            </a:endParaRPr>
          </a:p>
          <a:p>
            <a:pPr marL="0" indent="0" algn="ctr">
              <a:lnSpc>
                <a:spcPct val="100000"/>
              </a:lnSpc>
              <a:buNone/>
              <a:defRPr/>
            </a:pPr>
            <a:endParaRPr lang="fr-FR"/>
          </a:p>
        </p:txBody>
      </p:sp>
      <p:pic>
        <p:nvPicPr>
          <p:cNvPr id="2038540470" name="Picture 2"/>
          <p:cNvPicPr>
            <a:picLocks noChangeAspect="1" noChangeArrowheads="1"/>
          </p:cNvPicPr>
          <p:nvPr/>
        </p:nvPicPr>
        <p:blipFill rotWithShape="1">
          <a:blip r:embed="rId4"/>
          <a:stretch/>
        </p:blipFill>
        <p:spPr bwMode="auto">
          <a:xfrm>
            <a:off x="2067341" y="2662196"/>
            <a:ext cx="8236916" cy="3487850"/>
          </a:xfrm>
          <a:prstGeom prst="rect">
            <a:avLst/>
          </a:prstGeom>
          <a:noFill/>
          <a:ln>
            <a:noFill/>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85404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80992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880992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880992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88099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310816053" name="Picture 2"/>
          <p:cNvPicPr>
            <a:picLocks noChangeAspect="1" noChangeArrowheads="1"/>
          </p:cNvPicPr>
          <p:nvPr/>
        </p:nvPicPr>
        <p:blipFill rotWithShape="1">
          <a:blip r:embed="rId3"/>
          <a:stretch/>
        </p:blipFill>
        <p:spPr bwMode="auto">
          <a:xfrm>
            <a:off x="4553351" y="2234393"/>
            <a:ext cx="2831424" cy="4454644"/>
          </a:xfrm>
          <a:prstGeom prst="rect">
            <a:avLst/>
          </a:prstGeom>
          <a:noFill/>
          <a:ln>
            <a:noFill/>
          </a:ln>
        </p:spPr>
      </p:pic>
      <p:pic>
        <p:nvPicPr>
          <p:cNvPr id="1724237777" name="Picture 2" descr="Top 5 des questions à poser à un recruteur | Key People Executives"/>
          <p:cNvPicPr>
            <a:picLocks noChangeAspect="1" noChangeArrowheads="1"/>
          </p:cNvPicPr>
          <p:nvPr/>
        </p:nvPicPr>
        <p:blipFill rotWithShape="1">
          <a:blip r:embed="rId4"/>
          <a:srcRect l="11368" t="3794" r="5491" b="6481"/>
          <a:stretch/>
        </p:blipFill>
        <p:spPr bwMode="auto">
          <a:xfrm>
            <a:off x="4906910" y="4343399"/>
            <a:ext cx="2074913" cy="938047"/>
          </a:xfrm>
          <a:prstGeom prst="rect">
            <a:avLst/>
          </a:prstGeom>
          <a:noFill/>
        </p:spPr>
      </p:pic>
      <p:sp>
        <p:nvSpPr>
          <p:cNvPr id="764910335" name="Titre 1"/>
          <p:cNvSpPr>
            <a:spLocks noGrp="1"/>
          </p:cNvSpPr>
          <p:nvPr>
            <p:ph type="title"/>
          </p:nvPr>
        </p:nvSpPr>
        <p:spPr bwMode="auto">
          <a:xfrm>
            <a:off x="838200" y="365129"/>
            <a:ext cx="11188485" cy="641871"/>
          </a:xfrm>
        </p:spPr>
        <p:txBody>
          <a:bodyPr/>
          <a:lstStyle/>
          <a:p>
            <a:pPr>
              <a:defRPr/>
            </a:pPr>
            <a:r>
              <a:rPr lang="fr-CH">
                <a:solidFill>
                  <a:schemeClr val="tx1"/>
                </a:solidFill>
              </a:rPr>
              <a:t>Merci de votre attention</a:t>
            </a:r>
            <a:endParaRPr lang="fr-FR">
              <a:solidFill>
                <a:schemeClr val="tx1"/>
              </a:solidFil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0684617" name="Titre 1"/>
          <p:cNvSpPr>
            <a:spLocks noGrp="1"/>
          </p:cNvSpPr>
          <p:nvPr>
            <p:ph type="title"/>
          </p:nvPr>
        </p:nvSpPr>
        <p:spPr bwMode="auto">
          <a:xfrm>
            <a:off x="838202" y="942444"/>
            <a:ext cx="6593730" cy="4591455"/>
          </a:xfrm>
          <a:prstGeom prst="rect">
            <a:avLst/>
          </a:prstGeom>
          <a:solidFill>
            <a:schemeClr val="bg1"/>
          </a:solidFill>
          <a:ln>
            <a:solidFill>
              <a:schemeClr val="tx1"/>
            </a:solidFill>
          </a:ln>
        </p:spPr>
        <p:txBody>
          <a:bodyPr>
            <a:normAutofit/>
          </a:bodyPr>
          <a:lstStyle/>
          <a:p>
            <a:pPr>
              <a:defRPr/>
            </a:pPr>
            <a:r>
              <a:rPr lang="fr-FR" sz="4000" b="1"/>
              <a:t>Adeline Tornay</a:t>
            </a:r>
            <a:br>
              <a:rPr lang="fr-FR" sz="4000"/>
            </a:br>
            <a:r>
              <a:rPr lang="fr-CH" sz="2600"/>
              <a:t>Cheffe de groupe ORP Martigny</a:t>
            </a:r>
            <a:endParaRPr lang="fr-FR" sz="2600"/>
          </a:p>
        </p:txBody>
      </p:sp>
      <p:sp>
        <p:nvSpPr>
          <p:cNvPr id="1436662237" name="Espace réservé du numéro de diapositive 3"/>
          <p:cNvSpPr>
            <a:spLocks noGrp="1"/>
          </p:cNvSpPr>
          <p:nvPr>
            <p:ph type="sldNum" sz="quarter" idx="12"/>
          </p:nvPr>
        </p:nvSpPr>
        <p:spPr bwMode="auto"/>
        <p:txBody>
          <a:bodyPr/>
          <a:lstStyle/>
          <a:p>
            <a:pPr>
              <a:defRPr/>
            </a:pPr>
            <a:fld id="{91BD7716-193B-0B4A-86D9-44D654B0BFAB}" type="slidenum">
              <a:rPr lang="fr-FR"/>
              <a:t>15</a:t>
            </a:fld>
            <a:endParaRPr lang="fr-FR"/>
          </a:p>
        </p:txBody>
      </p:sp>
      <p:sp>
        <p:nvSpPr>
          <p:cNvPr id="331281916" name="Titre 1"/>
          <p:cNvSpPr txBox="1"/>
          <p:nvPr/>
        </p:nvSpPr>
        <p:spPr bwMode="auto">
          <a:xfrm>
            <a:off x="7859950" y="942444"/>
            <a:ext cx="3493850" cy="4591455"/>
          </a:xfrm>
          <a:prstGeom prst="rect">
            <a:avLst/>
          </a:prstGeom>
          <a:solidFill>
            <a:schemeClr val="tx1"/>
          </a:solidFill>
          <a:ln w="22225">
            <a:solidFill>
              <a:schemeClr val="tx1"/>
            </a:solidFill>
          </a:ln>
        </p:spPr>
        <p:txBody>
          <a:bodyPr vert="horz" lIns="91440" tIns="45720" rIns="91440" bIns="45720" rtlCol="0" anchor="t">
            <a:normAutofit fontScale="90000" lnSpcReduction="10000"/>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lang="fr-FR" sz="4000">
              <a:solidFill>
                <a:schemeClr val="bg1"/>
              </a:solidFill>
            </a:endParaRPr>
          </a:p>
          <a:p>
            <a:pPr algn="r">
              <a:defRPr/>
            </a:pPr>
            <a:endParaRPr lang="fr-FR" sz="4000">
              <a:solidFill>
                <a:schemeClr val="bg1"/>
              </a:solidFill>
            </a:endParaRPr>
          </a:p>
          <a:p>
            <a:pPr algn="r">
              <a:defRPr/>
            </a:pPr>
            <a:endParaRPr lang="fr-FR" sz="4000">
              <a:solidFill>
                <a:schemeClr val="bg1"/>
              </a:solidFill>
            </a:endParaRPr>
          </a:p>
          <a:p>
            <a:pPr algn="r">
              <a:defRPr/>
            </a:pPr>
            <a:endParaRPr lang="fr-FR" sz="4000">
              <a:solidFill>
                <a:schemeClr val="bg1"/>
              </a:solidFill>
            </a:endParaRPr>
          </a:p>
          <a:p>
            <a:pPr algn="r">
              <a:defRPr/>
            </a:pPr>
            <a:endParaRPr lang="fr-FR" sz="4100">
              <a:solidFill>
                <a:schemeClr val="bg1"/>
              </a:solidFill>
            </a:endParaRPr>
          </a:p>
          <a:p>
            <a:pPr algn="r">
              <a:defRPr/>
            </a:pPr>
            <a:endParaRPr lang="fr-FR" sz="4100">
              <a:solidFill>
                <a:schemeClr val="bg1"/>
              </a:solidFill>
            </a:endParaRPr>
          </a:p>
          <a:p>
            <a:pPr algn="r">
              <a:defRPr/>
            </a:pPr>
            <a:r>
              <a:rPr lang="fr-FR" sz="3600" b="1">
                <a:solidFill>
                  <a:schemeClr val="bg1"/>
                </a:solidFill>
              </a:rPr>
              <a:t>Contrôler et soutenir : naviguer dans une relation duale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202286888" name="Espace réservé pour une image  6"/>
          <p:cNvPicPr>
            <a:picLocks noChangeAspect="1" noGrp="1"/>
          </p:cNvPicPr>
          <p:nvPr>
            <p:ph type="pic" sz="quarter" idx="11"/>
          </p:nvPr>
        </p:nvPicPr>
        <p:blipFill rotWithShape="1">
          <a:blip r:embed="rId3"/>
          <a:srcRect l="3605" t="0" r="3605" b="0"/>
          <a:stretch/>
        </p:blipFill>
        <p:spPr bwMode="auto">
          <a:prstGeom prst="rect">
            <a:avLst/>
          </a:prstGeom>
        </p:spPr>
      </p:pic>
      <p:sp>
        <p:nvSpPr>
          <p:cNvPr id="1307833970" name="Espace réservé du texte 3"/>
          <p:cNvSpPr>
            <a:spLocks noGrp="1"/>
          </p:cNvSpPr>
          <p:nvPr>
            <p:ph type="body" idx="10"/>
          </p:nvPr>
        </p:nvSpPr>
        <p:spPr bwMode="auto"/>
        <p:txBody>
          <a:bodyPr/>
          <a:lstStyle/>
          <a:p>
            <a:pPr>
              <a:defRPr/>
            </a:pPr>
            <a:r>
              <a:rPr lang="fr-CH"/>
              <a:t>Sous-titre de la présentation</a:t>
            </a:r>
            <a:endParaRPr/>
          </a:p>
        </p:txBody>
      </p:sp>
      <p:sp>
        <p:nvSpPr>
          <p:cNvPr id="1551169868" name="Titre 4"/>
          <p:cNvSpPr>
            <a:spLocks noGrp="1"/>
          </p:cNvSpPr>
          <p:nvPr>
            <p:ph type="ctrTitle"/>
          </p:nvPr>
        </p:nvSpPr>
        <p:spPr bwMode="auto"/>
        <p:txBody>
          <a:bodyPr/>
          <a:lstStyle/>
          <a:p>
            <a:pPr>
              <a:defRPr/>
            </a:pPr>
            <a:r>
              <a:rPr lang="da-DK"/>
              <a:t>Titre de la présentation</a:t>
            </a:r>
            <a:endParaRPr lang="fr-CH"/>
          </a:p>
        </p:txBody>
      </p:sp>
      <p:pic>
        <p:nvPicPr>
          <p:cNvPr id="925602131" name="Image 5"/>
          <p:cNvPicPr/>
          <p:nvPr/>
        </p:nvPicPr>
        <p:blipFill rotWithShape="1">
          <a:blip r:embed="rId4"/>
          <a:stretch/>
        </p:blipFill>
        <p:spPr bwMode="auto">
          <a:xfrm>
            <a:off x="0" y="0"/>
            <a:ext cx="12192000" cy="6858000"/>
          </a:xfrm>
          <a:prstGeom prst="rect">
            <a:avLst/>
          </a:prstGeom>
          <a:noFill/>
          <a:ln w="9525">
            <a:noFill/>
            <a:miter lim="800000"/>
            <a:headEnd/>
            <a:tailEnd/>
          </a:ln>
        </p:spPr>
      </p:pic>
      <p:sp>
        <p:nvSpPr>
          <p:cNvPr id="76159016" name="Right Triangle 8"/>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332540340" name="TextBox 9"/>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1</a:t>
            </a:r>
            <a:endParaRPr/>
          </a:p>
        </p:txBody>
      </p:sp>
      <p:sp>
        <p:nvSpPr>
          <p:cNvPr id="1907071813" name="TextBox 10"/>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33429029" name="Rectangle 16"/>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pic>
        <p:nvPicPr>
          <p:cNvPr id="404683185" name="Image 0" descr="/mnt/data/orp_assets/meeting_side.jpg"/>
          <p:cNvPicPr>
            <a:picLocks noChangeAspect="1"/>
          </p:cNvPicPr>
          <p:nvPr/>
        </p:nvPicPr>
        <p:blipFill rotWithShape="1">
          <a:blip r:embed="rId3"/>
          <a:stretch/>
        </p:blipFill>
        <p:spPr bwMode="auto">
          <a:xfrm>
            <a:off x="8001000" y="0"/>
            <a:ext cx="4187952" cy="6858000"/>
          </a:xfrm>
          <a:prstGeom prst="rect">
            <a:avLst/>
          </a:prstGeom>
        </p:spPr>
      </p:pic>
      <p:sp>
        <p:nvSpPr>
          <p:cNvPr id="123996681" name="Shape 0"/>
          <p:cNvSpPr/>
          <p:nvPr/>
        </p:nvSpPr>
        <p:spPr bwMode="auto">
          <a:xfrm>
            <a:off x="658368" y="594360"/>
            <a:ext cx="1170432"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462538282" name="Text 1"/>
          <p:cNvSpPr/>
          <p:nvPr/>
        </p:nvSpPr>
        <p:spPr bwMode="auto">
          <a:xfrm>
            <a:off x="777240" y="653796"/>
            <a:ext cx="932688"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INTRODUCTION</a:t>
            </a:r>
            <a:endParaRPr lang="en-US" sz="550"/>
          </a:p>
        </p:txBody>
      </p:sp>
      <p:sp>
        <p:nvSpPr>
          <p:cNvPr id="1402309816" name="Text 2"/>
          <p:cNvSpPr/>
          <p:nvPr/>
        </p:nvSpPr>
        <p:spPr bwMode="auto">
          <a:xfrm>
            <a:off x="658368" y="932688"/>
            <a:ext cx="7315200" cy="530352"/>
          </a:xfrm>
          <a:prstGeom prst="rect">
            <a:avLst/>
          </a:prstGeom>
          <a:noFill/>
          <a:ln/>
        </p:spPr>
        <p:txBody>
          <a:bodyPr wrap="square" lIns="0" tIns="0" rIns="0" bIns="0" rtlCol="0" anchor="ctr">
            <a:normAutofit/>
          </a:bodyPr>
          <a:lstStyle/>
          <a:p>
            <a:pPr marL="0" indent="0">
              <a:buNone/>
              <a:defRPr/>
            </a:pPr>
            <a:r>
              <a:rPr lang="en-US" sz="2400" b="1">
                <a:solidFill>
                  <a:srgbClr val="232323"/>
                </a:solidFill>
                <a:latin typeface="Aptos Display"/>
                <a:ea typeface="Aptos Display"/>
                <a:cs typeface="Aptos Display"/>
              </a:rPr>
              <a:t>Notre mission — et sa complexité</a:t>
            </a:r>
            <a:endParaRPr lang="en-US" sz="2400"/>
          </a:p>
        </p:txBody>
      </p:sp>
      <p:sp>
        <p:nvSpPr>
          <p:cNvPr id="1204809832" name="Text 3"/>
          <p:cNvSpPr/>
          <p:nvPr/>
        </p:nvSpPr>
        <p:spPr bwMode="auto">
          <a:xfrm>
            <a:off x="667512" y="1527048"/>
            <a:ext cx="7040880" cy="310896"/>
          </a:xfrm>
          <a:prstGeom prst="rect">
            <a:avLst/>
          </a:prstGeom>
          <a:noFill/>
          <a:ln/>
        </p:spPr>
        <p:txBody>
          <a:bodyPr wrap="square" lIns="0" tIns="0" rIns="0" bIns="0" rtlCol="0" anchor="ctr">
            <a:normAutofit/>
          </a:bodyPr>
          <a:lstStyle/>
          <a:p>
            <a:pPr marL="0" indent="0">
              <a:buNone/>
              <a:defRPr/>
            </a:pPr>
            <a:r>
              <a:rPr lang="en-US" sz="1050">
                <a:solidFill>
                  <a:srgbClr val="686868"/>
                </a:solidFill>
                <a:latin typeface="Aptos"/>
                <a:ea typeface="Aptos"/>
                <a:cs typeface="Aptos"/>
              </a:rPr>
              <a:t>Un métier d’équilibre, au service du retour à l’emploi.</a:t>
            </a:r>
            <a:endParaRPr lang="en-US" sz="1050"/>
          </a:p>
        </p:txBody>
      </p:sp>
      <p:sp>
        <p:nvSpPr>
          <p:cNvPr id="989924641" name="Shape 4"/>
          <p:cNvSpPr/>
          <p:nvPr/>
        </p:nvSpPr>
        <p:spPr bwMode="auto">
          <a:xfrm>
            <a:off x="658368" y="1920240"/>
            <a:ext cx="3246120" cy="1600200"/>
          </a:xfrm>
          <a:prstGeom prst="rect">
            <a:avLst/>
          </a:prstGeom>
          <a:solidFill>
            <a:srgbClr val="151515"/>
          </a:solidFill>
          <a:ln w="12700">
            <a:solidFill>
              <a:srgbClr val="151515">
                <a:alpha val="0"/>
              </a:srgbClr>
            </a:solidFill>
            <a:prstDash val="solid"/>
          </a:ln>
        </p:spPr>
        <p:txBody>
          <a:bodyPr/>
          <a:lstStyle/>
          <a:p>
            <a:pPr>
              <a:defRPr/>
            </a:pPr>
            <a:endParaRPr/>
          </a:p>
        </p:txBody>
      </p:sp>
      <p:sp>
        <p:nvSpPr>
          <p:cNvPr id="232391204" name="Text 5"/>
          <p:cNvSpPr/>
          <p:nvPr/>
        </p:nvSpPr>
        <p:spPr bwMode="auto">
          <a:xfrm>
            <a:off x="868680" y="2130552"/>
            <a:ext cx="2651760" cy="292608"/>
          </a:xfrm>
          <a:prstGeom prst="rect">
            <a:avLst/>
          </a:prstGeom>
          <a:noFill/>
          <a:ln/>
        </p:spPr>
        <p:txBody>
          <a:bodyPr wrap="square" lIns="0" tIns="0" rIns="0" bIns="0" rtlCol="0" anchor="ctr">
            <a:normAutofit/>
          </a:bodyPr>
          <a:lstStyle/>
          <a:p>
            <a:pPr marL="0" indent="0">
              <a:buNone/>
              <a:defRPr/>
            </a:pPr>
            <a:r>
              <a:rPr lang="en-US" sz="1300" b="1">
                <a:solidFill>
                  <a:srgbClr val="FFFFFF"/>
                </a:solidFill>
              </a:rPr>
              <a:t>Ce que dit le mandat</a:t>
            </a:r>
            <a:endParaRPr lang="en-US" sz="1300"/>
          </a:p>
        </p:txBody>
      </p:sp>
      <p:sp>
        <p:nvSpPr>
          <p:cNvPr id="1680801313" name="Text 6"/>
          <p:cNvSpPr/>
          <p:nvPr/>
        </p:nvSpPr>
        <p:spPr bwMode="auto">
          <a:xfrm>
            <a:off x="868680" y="2578608"/>
            <a:ext cx="2651760" cy="566928"/>
          </a:xfrm>
          <a:prstGeom prst="rect">
            <a:avLst/>
          </a:prstGeom>
          <a:noFill/>
          <a:ln/>
        </p:spPr>
        <p:txBody>
          <a:bodyPr wrap="square" lIns="254" tIns="254" rIns="254" bIns="254" rtlCol="0" anchor="ctr">
            <a:normAutofit/>
          </a:bodyPr>
          <a:lstStyle/>
          <a:p>
            <a:pPr marL="0" indent="0">
              <a:buNone/>
              <a:defRPr/>
            </a:pPr>
            <a:r>
              <a:rPr lang="en-US" sz="1100">
                <a:solidFill>
                  <a:srgbClr val="F2F2F2"/>
                </a:solidFill>
              </a:rPr>
              <a:t>Accompagner vers l’emploi</a:t>
            </a:r>
            <a:endParaRPr lang="en-US" sz="1100"/>
          </a:p>
          <a:p>
            <a:pPr marL="0" indent="0">
              <a:buNone/>
              <a:defRPr/>
            </a:pPr>
            <a:r>
              <a:rPr lang="en-US" sz="1100">
                <a:solidFill>
                  <a:srgbClr val="F2F2F2"/>
                </a:solidFill>
              </a:rPr>
              <a:t>et appliquer le cadre de</a:t>
            </a:r>
            <a:endParaRPr lang="en-US" sz="1100"/>
          </a:p>
          <a:p>
            <a:pPr marL="0" indent="0">
              <a:buNone/>
              <a:defRPr/>
            </a:pPr>
            <a:r>
              <a:rPr lang="en-US" sz="1100">
                <a:solidFill>
                  <a:srgbClr val="F2F2F2"/>
                </a:solidFill>
              </a:rPr>
              <a:t>l’assurance chômage.</a:t>
            </a:r>
            <a:endParaRPr lang="en-US" sz="1100"/>
          </a:p>
        </p:txBody>
      </p:sp>
      <p:sp>
        <p:nvSpPr>
          <p:cNvPr id="68117903" name="Shape 7"/>
          <p:cNvSpPr/>
          <p:nvPr/>
        </p:nvSpPr>
        <p:spPr bwMode="auto">
          <a:xfrm>
            <a:off x="4160519" y="1920240"/>
            <a:ext cx="2971800" cy="160020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929394256" name="Text 8"/>
          <p:cNvSpPr/>
          <p:nvPr/>
        </p:nvSpPr>
        <p:spPr bwMode="auto">
          <a:xfrm>
            <a:off x="4370832" y="2130552"/>
            <a:ext cx="2468880" cy="292608"/>
          </a:xfrm>
          <a:prstGeom prst="rect">
            <a:avLst/>
          </a:prstGeom>
          <a:noFill/>
          <a:ln/>
        </p:spPr>
        <p:txBody>
          <a:bodyPr wrap="square" lIns="0" tIns="0" rIns="0" bIns="0" rtlCol="0" anchor="ctr">
            <a:normAutofit/>
          </a:bodyPr>
          <a:lstStyle/>
          <a:p>
            <a:pPr marL="0" indent="0">
              <a:buNone/>
              <a:defRPr/>
            </a:pPr>
            <a:r>
              <a:rPr lang="en-US" sz="1300" b="1">
                <a:solidFill>
                  <a:srgbClr val="FFFFFF"/>
                </a:solidFill>
              </a:rPr>
              <a:t>Ce que dit la réalité</a:t>
            </a:r>
            <a:endParaRPr lang="en-US" sz="1300"/>
          </a:p>
        </p:txBody>
      </p:sp>
      <p:sp>
        <p:nvSpPr>
          <p:cNvPr id="1578699882" name="Text 9"/>
          <p:cNvSpPr/>
          <p:nvPr/>
        </p:nvSpPr>
        <p:spPr bwMode="auto">
          <a:xfrm>
            <a:off x="4370832" y="2578608"/>
            <a:ext cx="2423160" cy="612648"/>
          </a:xfrm>
          <a:prstGeom prst="rect">
            <a:avLst/>
          </a:prstGeom>
          <a:noFill/>
          <a:ln/>
        </p:spPr>
        <p:txBody>
          <a:bodyPr wrap="square" lIns="254" tIns="254" rIns="254" bIns="254" rtlCol="0" anchor="ctr">
            <a:normAutofit/>
          </a:bodyPr>
          <a:lstStyle/>
          <a:p>
            <a:pPr marL="0" indent="0">
              <a:buNone/>
              <a:defRPr/>
            </a:pPr>
            <a:r>
              <a:rPr lang="en-US" sz="1100">
                <a:solidFill>
                  <a:srgbClr val="FFFFFF"/>
                </a:solidFill>
              </a:rPr>
              <a:t>Soutenir… et contrôler.</a:t>
            </a:r>
            <a:endParaRPr lang="en-US" sz="1100"/>
          </a:p>
          <a:p>
            <a:pPr marL="0" indent="0">
              <a:buNone/>
              <a:defRPr/>
            </a:pPr>
            <a:r>
              <a:rPr lang="en-US" sz="1100">
                <a:solidFill>
                  <a:srgbClr val="FFFFFF"/>
                </a:solidFill>
              </a:rPr>
              <a:t>Parfois dans le même entretien.</a:t>
            </a:r>
            <a:endParaRPr lang="en-US" sz="1100"/>
          </a:p>
          <a:p>
            <a:pPr marL="0" indent="0">
              <a:buNone/>
              <a:defRPr/>
            </a:pPr>
            <a:r>
              <a:rPr lang="en-US" sz="1100">
                <a:solidFill>
                  <a:srgbClr val="FFFFFF"/>
                </a:solidFill>
              </a:rPr>
              <a:t>Parfois dans la même phrase.</a:t>
            </a:r>
            <a:endParaRPr lang="en-US" sz="1100"/>
          </a:p>
        </p:txBody>
      </p:sp>
      <p:sp>
        <p:nvSpPr>
          <p:cNvPr id="35602457" name="Shape 10"/>
          <p:cNvSpPr/>
          <p:nvPr/>
        </p:nvSpPr>
        <p:spPr bwMode="auto">
          <a:xfrm>
            <a:off x="658368" y="4160519"/>
            <a:ext cx="2743200" cy="1097280"/>
          </a:xfrm>
          <a:prstGeom prst="rect">
            <a:avLst/>
          </a:prstGeom>
          <a:solidFill>
            <a:srgbClr val="FAFAFA"/>
          </a:solidFill>
          <a:ln w="12700">
            <a:solidFill>
              <a:srgbClr val="DADADA">
                <a:alpha val="50000"/>
              </a:srgbClr>
            </a:solidFill>
            <a:prstDash val="solid"/>
          </a:ln>
        </p:spPr>
        <p:txBody>
          <a:bodyPr/>
          <a:lstStyle/>
          <a:p>
            <a:pPr>
              <a:defRPr/>
            </a:pPr>
            <a:endParaRPr/>
          </a:p>
        </p:txBody>
      </p:sp>
      <p:sp>
        <p:nvSpPr>
          <p:cNvPr id="712544060" name="Shape 11"/>
          <p:cNvSpPr/>
          <p:nvPr/>
        </p:nvSpPr>
        <p:spPr bwMode="auto">
          <a:xfrm>
            <a:off x="658368" y="4160519"/>
            <a:ext cx="45720" cy="109728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270168196" name="Text 12"/>
          <p:cNvSpPr/>
          <p:nvPr/>
        </p:nvSpPr>
        <p:spPr bwMode="auto">
          <a:xfrm>
            <a:off x="859536" y="4270248"/>
            <a:ext cx="2414016" cy="877824"/>
          </a:xfrm>
          <a:prstGeom prst="rect">
            <a:avLst/>
          </a:prstGeom>
          <a:noFill/>
          <a:ln/>
        </p:spPr>
        <p:txBody>
          <a:bodyPr wrap="square" lIns="254" tIns="254" rIns="254" bIns="254" rtlCol="0" anchor="ctr">
            <a:normAutofit lnSpcReduction="10000"/>
          </a:bodyPr>
          <a:lstStyle/>
          <a:p>
            <a:pPr marL="0" indent="0">
              <a:buNone/>
              <a:defRPr/>
            </a:pPr>
            <a:r>
              <a:rPr lang="en-US" sz="2000" b="1">
                <a:solidFill>
                  <a:srgbClr val="232323"/>
                </a:solidFill>
                <a:latin typeface="Aptos Display"/>
                <a:ea typeface="Aptos Display"/>
                <a:cs typeface="Aptos Display"/>
              </a:rPr>
              <a:t>Au centre de tout cela :</a:t>
            </a:r>
            <a:endParaRPr lang="en-US" sz="2000"/>
          </a:p>
          <a:p>
            <a:pPr marL="0" indent="0">
              <a:buNone/>
              <a:defRPr/>
            </a:pPr>
            <a:r>
              <a:rPr lang="en-US" sz="2000" b="1">
                <a:solidFill>
                  <a:srgbClr val="232323"/>
                </a:solidFill>
                <a:latin typeface="Aptos Display"/>
                <a:ea typeface="Aptos Display"/>
                <a:cs typeface="Aptos Display"/>
              </a:rPr>
              <a:t>la relation.</a:t>
            </a:r>
            <a:endParaRPr lang="en-US" sz="2000"/>
          </a:p>
        </p:txBody>
      </p:sp>
      <p:sp>
        <p:nvSpPr>
          <p:cNvPr id="1727477518" name="Text 13"/>
          <p:cNvSpPr/>
          <p:nvPr/>
        </p:nvSpPr>
        <p:spPr bwMode="auto">
          <a:xfrm>
            <a:off x="3822192" y="4279392"/>
            <a:ext cx="3291840" cy="640080"/>
          </a:xfrm>
          <a:prstGeom prst="rect">
            <a:avLst/>
          </a:prstGeom>
          <a:noFill/>
          <a:ln/>
        </p:spPr>
        <p:txBody>
          <a:bodyPr wrap="square" lIns="127" tIns="127" rIns="127" bIns="127" rtlCol="0" anchor="ctr">
            <a:normAutofit fontScale="92500"/>
          </a:bodyPr>
          <a:lstStyle/>
          <a:p>
            <a:pPr marL="0" indent="0">
              <a:buNone/>
              <a:defRPr/>
            </a:pPr>
            <a:r>
              <a:rPr lang="en-US" sz="2000" b="1">
                <a:solidFill>
                  <a:srgbClr val="232323"/>
                </a:solidFill>
                <a:latin typeface="Aptos Display"/>
                <a:ea typeface="Aptos Display"/>
                <a:cs typeface="Aptos Display"/>
              </a:rPr>
              <a:t>Nous remettons du mouvement là où parfois tout s’est arrêté.</a:t>
            </a:r>
            <a:endParaRPr lang="en-US" sz="2000"/>
          </a:p>
        </p:txBody>
      </p:sp>
      <p:sp>
        <p:nvSpPr>
          <p:cNvPr id="1733773421" name="Right Triangle 17"/>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182150008" name="TextBox 18"/>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2</a:t>
            </a:r>
            <a:endParaRPr/>
          </a:p>
        </p:txBody>
      </p:sp>
      <p:sp>
        <p:nvSpPr>
          <p:cNvPr id="300134737" name="TextBox 19"/>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1036239079" name="Picture 20"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889661961" name="Image 0" descr="/mnt/data/orp_assets/origDesk_full_light.jpg"/>
          <p:cNvPicPr>
            <a:picLocks noChangeAspect="1"/>
          </p:cNvPicPr>
          <p:nvPr/>
        </p:nvPicPr>
        <p:blipFill rotWithShape="1">
          <a:blip r:embed="rId3"/>
          <a:stretch/>
        </p:blipFill>
        <p:spPr bwMode="auto">
          <a:xfrm>
            <a:off x="0" y="0"/>
            <a:ext cx="12191695" cy="6858000"/>
          </a:xfrm>
          <a:prstGeom prst="rect">
            <a:avLst/>
          </a:prstGeom>
        </p:spPr>
      </p:pic>
      <p:sp>
        <p:nvSpPr>
          <p:cNvPr id="56710586" name="Rectangle 20"/>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2084499416" name="Shape 0"/>
          <p:cNvSpPr/>
          <p:nvPr/>
        </p:nvSpPr>
        <p:spPr bwMode="auto">
          <a:xfrm>
            <a:off x="658368" y="585216"/>
            <a:ext cx="1508759"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1049447209" name="Text 1"/>
          <p:cNvSpPr/>
          <p:nvPr/>
        </p:nvSpPr>
        <p:spPr bwMode="auto">
          <a:xfrm>
            <a:off x="777240" y="644652"/>
            <a:ext cx="127101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LA RELATION DUALE</a:t>
            </a:r>
            <a:endParaRPr lang="en-US" sz="550"/>
          </a:p>
        </p:txBody>
      </p:sp>
      <p:sp>
        <p:nvSpPr>
          <p:cNvPr id="885190005" name="Text 2"/>
          <p:cNvSpPr/>
          <p:nvPr/>
        </p:nvSpPr>
        <p:spPr bwMode="auto">
          <a:xfrm>
            <a:off x="658368" y="932688"/>
            <a:ext cx="7315200" cy="530352"/>
          </a:xfrm>
          <a:prstGeom prst="rect">
            <a:avLst/>
          </a:prstGeom>
          <a:noFill/>
          <a:ln/>
        </p:spPr>
        <p:txBody>
          <a:bodyPr wrap="square" lIns="0" tIns="0" rIns="0" bIns="0" rtlCol="0" anchor="ctr">
            <a:normAutofit/>
          </a:bodyPr>
          <a:lstStyle/>
          <a:p>
            <a:pPr marL="0" indent="0">
              <a:buNone/>
              <a:defRPr/>
            </a:pPr>
            <a:r>
              <a:rPr lang="en-US" sz="2400" b="1">
                <a:solidFill>
                  <a:srgbClr val="232323"/>
                </a:solidFill>
                <a:latin typeface="Aptos Display"/>
                <a:ea typeface="Aptos Display"/>
                <a:cs typeface="Aptos Display"/>
              </a:rPr>
              <a:t>Une tension à habiter — pas à résoudre</a:t>
            </a:r>
            <a:endParaRPr lang="en-US" sz="2400"/>
          </a:p>
        </p:txBody>
      </p:sp>
      <p:sp>
        <p:nvSpPr>
          <p:cNvPr id="104425151" name="Text 3"/>
          <p:cNvSpPr/>
          <p:nvPr/>
        </p:nvSpPr>
        <p:spPr bwMode="auto">
          <a:xfrm>
            <a:off x="667512" y="1527048"/>
            <a:ext cx="7040880" cy="310896"/>
          </a:xfrm>
          <a:prstGeom prst="rect">
            <a:avLst/>
          </a:prstGeom>
          <a:noFill/>
          <a:ln/>
        </p:spPr>
        <p:txBody>
          <a:bodyPr wrap="square" lIns="0" tIns="0" rIns="0" bIns="0" rtlCol="0" anchor="ctr">
            <a:normAutofit/>
          </a:bodyPr>
          <a:lstStyle/>
          <a:p>
            <a:pPr marL="0" indent="0">
              <a:buNone/>
              <a:defRPr/>
            </a:pPr>
            <a:r>
              <a:rPr lang="en-US" sz="1050">
                <a:solidFill>
                  <a:srgbClr val="686868"/>
                </a:solidFill>
                <a:latin typeface="Aptos"/>
                <a:ea typeface="Aptos"/>
                <a:cs typeface="Aptos"/>
              </a:rPr>
              <a:t>Ni l’un ni l’autre seul. Les deux, simultanément.</a:t>
            </a:r>
            <a:endParaRPr lang="en-US" sz="1050"/>
          </a:p>
        </p:txBody>
      </p:sp>
      <p:sp>
        <p:nvSpPr>
          <p:cNvPr id="1539295491" name="Shape 4"/>
          <p:cNvSpPr/>
          <p:nvPr/>
        </p:nvSpPr>
        <p:spPr bwMode="auto">
          <a:xfrm>
            <a:off x="3337560" y="3200400"/>
            <a:ext cx="411480" cy="0"/>
          </a:xfrm>
          <a:prstGeom prst="line">
            <a:avLst/>
          </a:prstGeom>
          <a:noFill/>
          <a:ln w="15240">
            <a:solidFill>
              <a:srgbClr val="DADADA"/>
            </a:solidFill>
            <a:prstDash val="solid"/>
            <a:tailEnd type="triangle"/>
          </a:ln>
        </p:spPr>
        <p:txBody>
          <a:bodyPr/>
          <a:lstStyle/>
          <a:p>
            <a:pPr>
              <a:defRPr/>
            </a:pPr>
            <a:endParaRPr/>
          </a:p>
        </p:txBody>
      </p:sp>
      <p:sp>
        <p:nvSpPr>
          <p:cNvPr id="921128440" name="Shape 5"/>
          <p:cNvSpPr/>
          <p:nvPr/>
        </p:nvSpPr>
        <p:spPr bwMode="auto">
          <a:xfrm>
            <a:off x="6729984" y="3200400"/>
            <a:ext cx="320040" cy="0"/>
          </a:xfrm>
          <a:prstGeom prst="line">
            <a:avLst/>
          </a:prstGeom>
          <a:noFill/>
          <a:ln w="15240">
            <a:solidFill>
              <a:srgbClr val="DADADA"/>
            </a:solidFill>
            <a:prstDash val="solid"/>
            <a:tailEnd type="triangle"/>
          </a:ln>
        </p:spPr>
        <p:txBody>
          <a:bodyPr/>
          <a:lstStyle/>
          <a:p>
            <a:pPr>
              <a:defRPr/>
            </a:pPr>
            <a:endParaRPr/>
          </a:p>
        </p:txBody>
      </p:sp>
      <p:sp>
        <p:nvSpPr>
          <p:cNvPr id="941995112" name="Shape 6"/>
          <p:cNvSpPr/>
          <p:nvPr/>
        </p:nvSpPr>
        <p:spPr bwMode="auto">
          <a:xfrm>
            <a:off x="658368" y="2286000"/>
            <a:ext cx="2606040" cy="1828800"/>
          </a:xfrm>
          <a:prstGeom prst="rect">
            <a:avLst/>
          </a:prstGeom>
          <a:solidFill>
            <a:srgbClr val="151515"/>
          </a:solidFill>
          <a:ln w="12700">
            <a:solidFill>
              <a:srgbClr val="FFFFFF">
                <a:alpha val="25000"/>
              </a:srgbClr>
            </a:solidFill>
            <a:prstDash val="solid"/>
          </a:ln>
        </p:spPr>
        <p:txBody>
          <a:bodyPr/>
          <a:lstStyle/>
          <a:p>
            <a:pPr>
              <a:defRPr/>
            </a:pPr>
            <a:endParaRPr/>
          </a:p>
        </p:txBody>
      </p:sp>
      <p:sp>
        <p:nvSpPr>
          <p:cNvPr id="1925261459" name="Text 7"/>
          <p:cNvSpPr/>
          <p:nvPr/>
        </p:nvSpPr>
        <p:spPr bwMode="auto">
          <a:xfrm>
            <a:off x="841248" y="2578608"/>
            <a:ext cx="2194560" cy="274320"/>
          </a:xfrm>
          <a:prstGeom prst="rect">
            <a:avLst/>
          </a:prstGeom>
          <a:noFill/>
          <a:ln/>
        </p:spPr>
        <p:txBody>
          <a:bodyPr wrap="square" lIns="0" tIns="0" rIns="0" bIns="0" rtlCol="0" anchor="ctr">
            <a:normAutofit/>
          </a:bodyPr>
          <a:lstStyle/>
          <a:p>
            <a:pPr marL="0" indent="0">
              <a:buNone/>
              <a:defRPr/>
            </a:pPr>
            <a:r>
              <a:rPr lang="en-US" sz="1600" b="1">
                <a:solidFill>
                  <a:srgbClr val="FFFFFF"/>
                </a:solidFill>
                <a:latin typeface="Aptos Display"/>
                <a:ea typeface="Aptos Display"/>
                <a:cs typeface="Aptos Display"/>
              </a:rPr>
              <a:t>Accompagner</a:t>
            </a:r>
            <a:endParaRPr lang="en-US" sz="1600"/>
          </a:p>
        </p:txBody>
      </p:sp>
      <p:sp>
        <p:nvSpPr>
          <p:cNvPr id="974773239" name="Text 8"/>
          <p:cNvSpPr/>
          <p:nvPr/>
        </p:nvSpPr>
        <p:spPr bwMode="auto">
          <a:xfrm>
            <a:off x="841248" y="3063240"/>
            <a:ext cx="2157984" cy="530352"/>
          </a:xfrm>
          <a:prstGeom prst="rect">
            <a:avLst/>
          </a:prstGeom>
          <a:noFill/>
          <a:ln/>
        </p:spPr>
        <p:txBody>
          <a:bodyPr wrap="square" lIns="254" tIns="254" rIns="254" bIns="254" rtlCol="0" anchor="ctr">
            <a:normAutofit/>
          </a:bodyPr>
          <a:lstStyle/>
          <a:p>
            <a:pPr marL="0" indent="0">
              <a:buNone/>
              <a:defRPr/>
            </a:pPr>
            <a:r>
              <a:rPr lang="en-US" sz="1100">
                <a:solidFill>
                  <a:srgbClr val="F3F3F3"/>
                </a:solidFill>
              </a:rPr>
              <a:t>Soutenir la personne</a:t>
            </a:r>
            <a:endParaRPr lang="en-US" sz="1100"/>
          </a:p>
          <a:p>
            <a:pPr marL="0" indent="0">
              <a:buNone/>
              <a:defRPr/>
            </a:pPr>
            <a:r>
              <a:rPr lang="en-US" sz="1100">
                <a:solidFill>
                  <a:srgbClr val="F3F3F3"/>
                </a:solidFill>
              </a:rPr>
              <a:t>dans la construction</a:t>
            </a:r>
            <a:endParaRPr lang="en-US" sz="1100"/>
          </a:p>
          <a:p>
            <a:pPr marL="0" indent="0">
              <a:buNone/>
              <a:defRPr/>
            </a:pPr>
            <a:r>
              <a:rPr lang="en-US" sz="1100">
                <a:solidFill>
                  <a:srgbClr val="F3F3F3"/>
                </a:solidFill>
              </a:rPr>
              <a:t>de son parcours.</a:t>
            </a:r>
            <a:endParaRPr lang="en-US" sz="1100"/>
          </a:p>
        </p:txBody>
      </p:sp>
      <p:sp>
        <p:nvSpPr>
          <p:cNvPr id="1042108906" name="Shape 9"/>
          <p:cNvSpPr/>
          <p:nvPr/>
        </p:nvSpPr>
        <p:spPr bwMode="auto">
          <a:xfrm>
            <a:off x="3913632" y="2286000"/>
            <a:ext cx="2606040" cy="1828800"/>
          </a:xfrm>
          <a:prstGeom prst="rect">
            <a:avLst/>
          </a:prstGeom>
          <a:solidFill>
            <a:srgbClr val="D5001C"/>
          </a:solidFill>
          <a:ln w="12700">
            <a:solidFill>
              <a:srgbClr val="FFFFFF">
                <a:alpha val="25000"/>
              </a:srgbClr>
            </a:solidFill>
            <a:prstDash val="solid"/>
          </a:ln>
        </p:spPr>
        <p:txBody>
          <a:bodyPr/>
          <a:lstStyle/>
          <a:p>
            <a:pPr>
              <a:defRPr/>
            </a:pPr>
            <a:endParaRPr/>
          </a:p>
        </p:txBody>
      </p:sp>
      <p:sp>
        <p:nvSpPr>
          <p:cNvPr id="252219705" name="Text 10"/>
          <p:cNvSpPr/>
          <p:nvPr/>
        </p:nvSpPr>
        <p:spPr bwMode="auto">
          <a:xfrm>
            <a:off x="4096512" y="2578608"/>
            <a:ext cx="2194560" cy="274320"/>
          </a:xfrm>
          <a:prstGeom prst="rect">
            <a:avLst/>
          </a:prstGeom>
          <a:noFill/>
          <a:ln/>
        </p:spPr>
        <p:txBody>
          <a:bodyPr wrap="square" lIns="0" tIns="0" rIns="0" bIns="0" rtlCol="0" anchor="ctr">
            <a:normAutofit/>
          </a:bodyPr>
          <a:lstStyle/>
          <a:p>
            <a:pPr marL="0" indent="0">
              <a:buNone/>
              <a:defRPr/>
            </a:pPr>
            <a:r>
              <a:rPr lang="en-US" sz="1600" b="1">
                <a:solidFill>
                  <a:srgbClr val="FFFFFF"/>
                </a:solidFill>
                <a:latin typeface="Aptos Display"/>
                <a:ea typeface="Aptos Display"/>
                <a:cs typeface="Aptos Display"/>
              </a:rPr>
              <a:t>Contrôler</a:t>
            </a:r>
            <a:endParaRPr lang="en-US" sz="1600"/>
          </a:p>
        </p:txBody>
      </p:sp>
      <p:sp>
        <p:nvSpPr>
          <p:cNvPr id="968987877" name="Text 11"/>
          <p:cNvSpPr/>
          <p:nvPr/>
        </p:nvSpPr>
        <p:spPr bwMode="auto">
          <a:xfrm>
            <a:off x="4096512" y="3063240"/>
            <a:ext cx="2157984" cy="530352"/>
          </a:xfrm>
          <a:prstGeom prst="rect">
            <a:avLst/>
          </a:prstGeom>
          <a:noFill/>
          <a:ln/>
        </p:spPr>
        <p:txBody>
          <a:bodyPr wrap="square" lIns="254" tIns="254" rIns="254" bIns="254" rtlCol="0" anchor="ctr">
            <a:normAutofit/>
          </a:bodyPr>
          <a:lstStyle/>
          <a:p>
            <a:pPr marL="0" indent="0">
              <a:buNone/>
              <a:defRPr/>
            </a:pPr>
            <a:r>
              <a:rPr lang="en-US" sz="1100">
                <a:solidFill>
                  <a:srgbClr val="F3F3F3"/>
                </a:solidFill>
              </a:rPr>
              <a:t>Appliquer le cadre légal</a:t>
            </a:r>
            <a:endParaRPr lang="en-US" sz="1100"/>
          </a:p>
          <a:p>
            <a:pPr marL="0" indent="0">
              <a:buNone/>
              <a:defRPr/>
            </a:pPr>
            <a:r>
              <a:rPr lang="en-US" sz="1100">
                <a:solidFill>
                  <a:srgbClr val="F3F3F3"/>
                </a:solidFill>
              </a:rPr>
              <a:t>avec rigueur et</a:t>
            </a:r>
            <a:endParaRPr lang="en-US" sz="1100"/>
          </a:p>
          <a:p>
            <a:pPr marL="0" indent="0">
              <a:buNone/>
              <a:defRPr/>
            </a:pPr>
            <a:r>
              <a:rPr lang="en-US" sz="1100">
                <a:solidFill>
                  <a:srgbClr val="F3F3F3"/>
                </a:solidFill>
              </a:rPr>
              <a:t>responsabilité.</a:t>
            </a:r>
            <a:endParaRPr lang="en-US" sz="1100"/>
          </a:p>
        </p:txBody>
      </p:sp>
      <p:sp>
        <p:nvSpPr>
          <p:cNvPr id="857368440" name="Shape 12"/>
          <p:cNvSpPr/>
          <p:nvPr/>
        </p:nvSpPr>
        <p:spPr bwMode="auto">
          <a:xfrm>
            <a:off x="7168896" y="2286000"/>
            <a:ext cx="2606040" cy="1828800"/>
          </a:xfrm>
          <a:prstGeom prst="rect">
            <a:avLst/>
          </a:prstGeom>
          <a:solidFill>
            <a:srgbClr val="151515"/>
          </a:solidFill>
          <a:ln w="12700">
            <a:solidFill>
              <a:srgbClr val="FFFFFF">
                <a:alpha val="25000"/>
              </a:srgbClr>
            </a:solidFill>
            <a:prstDash val="solid"/>
          </a:ln>
        </p:spPr>
        <p:txBody>
          <a:bodyPr/>
          <a:lstStyle/>
          <a:p>
            <a:pPr>
              <a:defRPr/>
            </a:pPr>
            <a:endParaRPr/>
          </a:p>
        </p:txBody>
      </p:sp>
      <p:sp>
        <p:nvSpPr>
          <p:cNvPr id="1531140682" name="Text 13"/>
          <p:cNvSpPr/>
          <p:nvPr/>
        </p:nvSpPr>
        <p:spPr bwMode="auto">
          <a:xfrm>
            <a:off x="7351776" y="2578608"/>
            <a:ext cx="2194560" cy="274320"/>
          </a:xfrm>
          <a:prstGeom prst="rect">
            <a:avLst/>
          </a:prstGeom>
          <a:noFill/>
          <a:ln/>
        </p:spPr>
        <p:txBody>
          <a:bodyPr wrap="square" lIns="0" tIns="0" rIns="0" bIns="0" rtlCol="0" anchor="ctr">
            <a:normAutofit/>
          </a:bodyPr>
          <a:lstStyle/>
          <a:p>
            <a:pPr marL="0" indent="0">
              <a:buNone/>
              <a:defRPr/>
            </a:pPr>
            <a:r>
              <a:rPr lang="en-US" sz="1600" b="1">
                <a:solidFill>
                  <a:srgbClr val="FFFFFF"/>
                </a:solidFill>
                <a:latin typeface="Aptos Display"/>
                <a:ea typeface="Aptos Display"/>
                <a:cs typeface="Aptos Display"/>
              </a:rPr>
              <a:t>Habiter la tension</a:t>
            </a:r>
            <a:endParaRPr lang="en-US" sz="1600"/>
          </a:p>
        </p:txBody>
      </p:sp>
      <p:sp>
        <p:nvSpPr>
          <p:cNvPr id="1715725759" name="Text 14"/>
          <p:cNvSpPr/>
          <p:nvPr/>
        </p:nvSpPr>
        <p:spPr bwMode="auto">
          <a:xfrm>
            <a:off x="7351776" y="3063240"/>
            <a:ext cx="2157984" cy="530352"/>
          </a:xfrm>
          <a:prstGeom prst="rect">
            <a:avLst/>
          </a:prstGeom>
          <a:noFill/>
          <a:ln/>
        </p:spPr>
        <p:txBody>
          <a:bodyPr wrap="square" lIns="254" tIns="254" rIns="254" bIns="254" rtlCol="0" anchor="ctr">
            <a:normAutofit/>
          </a:bodyPr>
          <a:lstStyle/>
          <a:p>
            <a:pPr marL="0" indent="0">
              <a:buNone/>
              <a:defRPr/>
            </a:pPr>
            <a:r>
              <a:rPr lang="en-US" sz="1100">
                <a:solidFill>
                  <a:srgbClr val="F3F3F3"/>
                </a:solidFill>
              </a:rPr>
              <a:t>Assumer les deux rôles</a:t>
            </a:r>
            <a:endParaRPr lang="en-US" sz="1100"/>
          </a:p>
          <a:p>
            <a:pPr marL="0" indent="0">
              <a:buNone/>
              <a:defRPr/>
            </a:pPr>
            <a:r>
              <a:rPr lang="en-US" sz="1100">
                <a:solidFill>
                  <a:srgbClr val="F3F3F3"/>
                </a:solidFill>
              </a:rPr>
              <a:t>avec clarté et</a:t>
            </a:r>
            <a:endParaRPr lang="en-US" sz="1100"/>
          </a:p>
          <a:p>
            <a:pPr marL="0" indent="0">
              <a:buNone/>
              <a:defRPr/>
            </a:pPr>
            <a:r>
              <a:rPr lang="en-US" sz="1100">
                <a:solidFill>
                  <a:srgbClr val="F3F3F3"/>
                </a:solidFill>
              </a:rPr>
              <a:t>lucidité professionnelle.</a:t>
            </a:r>
            <a:endParaRPr lang="en-US" sz="1100"/>
          </a:p>
        </p:txBody>
      </p:sp>
      <p:sp>
        <p:nvSpPr>
          <p:cNvPr id="103338166" name="Shape 15"/>
          <p:cNvSpPr/>
          <p:nvPr/>
        </p:nvSpPr>
        <p:spPr bwMode="auto">
          <a:xfrm>
            <a:off x="658368" y="4892039"/>
            <a:ext cx="7772400" cy="841248"/>
          </a:xfrm>
          <a:prstGeom prst="rect">
            <a:avLst/>
          </a:prstGeom>
          <a:solidFill>
            <a:srgbClr val="FAFAFA"/>
          </a:solidFill>
          <a:ln w="12700">
            <a:solidFill>
              <a:srgbClr val="DADADA">
                <a:alpha val="50000"/>
              </a:srgbClr>
            </a:solidFill>
            <a:prstDash val="solid"/>
          </a:ln>
        </p:spPr>
        <p:txBody>
          <a:bodyPr/>
          <a:lstStyle/>
          <a:p>
            <a:pPr>
              <a:defRPr/>
            </a:pPr>
            <a:endParaRPr/>
          </a:p>
        </p:txBody>
      </p:sp>
      <p:sp>
        <p:nvSpPr>
          <p:cNvPr id="1775322176" name="Shape 16"/>
          <p:cNvSpPr/>
          <p:nvPr/>
        </p:nvSpPr>
        <p:spPr bwMode="auto">
          <a:xfrm>
            <a:off x="658368" y="4892039"/>
            <a:ext cx="45720" cy="841248"/>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3994046" name="Text 17"/>
          <p:cNvSpPr/>
          <p:nvPr/>
        </p:nvSpPr>
        <p:spPr bwMode="auto">
          <a:xfrm>
            <a:off x="859536" y="5001768"/>
            <a:ext cx="7443216" cy="621792"/>
          </a:xfrm>
          <a:prstGeom prst="rect">
            <a:avLst/>
          </a:prstGeom>
          <a:noFill/>
          <a:ln/>
        </p:spPr>
        <p:txBody>
          <a:bodyPr wrap="square" lIns="254" tIns="254" rIns="254" bIns="254" rtlCol="0" anchor="ctr">
            <a:normAutofit/>
          </a:bodyPr>
          <a:lstStyle/>
          <a:p>
            <a:pPr marL="0" indent="0">
              <a:buNone/>
              <a:defRPr/>
            </a:pPr>
            <a:r>
              <a:rPr lang="en-US" sz="1500" b="1">
                <a:solidFill>
                  <a:srgbClr val="232323"/>
                </a:solidFill>
                <a:latin typeface="Aptos Display"/>
                <a:ea typeface="Aptos Display"/>
                <a:cs typeface="Aptos Display"/>
              </a:rPr>
              <a:t>Ce n’est pas la contrainte qui fragilise la relation…</a:t>
            </a:r>
            <a:endParaRPr lang="en-US" sz="1500"/>
          </a:p>
          <a:p>
            <a:pPr marL="0" indent="0">
              <a:buNone/>
              <a:defRPr/>
            </a:pPr>
            <a:r>
              <a:rPr lang="en-US" sz="1500" b="1">
                <a:solidFill>
                  <a:srgbClr val="232323"/>
                </a:solidFill>
                <a:latin typeface="Aptos Display"/>
                <a:ea typeface="Aptos Display"/>
                <a:cs typeface="Aptos Display"/>
              </a:rPr>
              <a:t>c’est la contrainte imposée sans explication, ni sens.</a:t>
            </a:r>
            <a:endParaRPr lang="en-US" sz="1500"/>
          </a:p>
        </p:txBody>
      </p:sp>
      <p:sp>
        <p:nvSpPr>
          <p:cNvPr id="687681967" name="Right Triangle 21"/>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279583103" name="TextBox 22"/>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3</a:t>
            </a:r>
            <a:endParaRPr/>
          </a:p>
        </p:txBody>
      </p:sp>
      <p:sp>
        <p:nvSpPr>
          <p:cNvPr id="1426809599" name="TextBox 23"/>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957802721" name="Picture 24"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607855969" name="Image 0" descr="/mnt/data/orp_assets/counseling_full_sdark.jpg"/>
          <p:cNvPicPr>
            <a:picLocks noChangeAspect="1"/>
          </p:cNvPicPr>
          <p:nvPr/>
        </p:nvPicPr>
        <p:blipFill rotWithShape="1">
          <a:blip r:embed="rId3"/>
          <a:stretch/>
        </p:blipFill>
        <p:spPr bwMode="auto">
          <a:xfrm>
            <a:off x="0" y="0"/>
            <a:ext cx="12191695" cy="6858000"/>
          </a:xfrm>
          <a:prstGeom prst="rect">
            <a:avLst/>
          </a:prstGeom>
        </p:spPr>
      </p:pic>
      <p:sp>
        <p:nvSpPr>
          <p:cNvPr id="676866823" name="Rectangle 9"/>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808769576" name="Shape 0"/>
          <p:cNvSpPr/>
          <p:nvPr/>
        </p:nvSpPr>
        <p:spPr bwMode="auto">
          <a:xfrm>
            <a:off x="676656" y="777240"/>
            <a:ext cx="73152" cy="539496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969435643" name="Shape 1"/>
          <p:cNvSpPr/>
          <p:nvPr/>
        </p:nvSpPr>
        <p:spPr bwMode="auto">
          <a:xfrm>
            <a:off x="896112" y="822960"/>
            <a:ext cx="132588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338197154" name="Text 2"/>
          <p:cNvSpPr/>
          <p:nvPr/>
        </p:nvSpPr>
        <p:spPr bwMode="auto">
          <a:xfrm>
            <a:off x="1014984" y="882396"/>
            <a:ext cx="108813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1 / 4</a:t>
            </a:r>
            <a:endParaRPr lang="en-US" sz="550"/>
          </a:p>
        </p:txBody>
      </p:sp>
      <p:sp>
        <p:nvSpPr>
          <p:cNvPr id="1889106449" name="Text 3"/>
          <p:cNvSpPr/>
          <p:nvPr/>
        </p:nvSpPr>
        <p:spPr bwMode="auto">
          <a:xfrm>
            <a:off x="896112" y="1124712"/>
            <a:ext cx="1005840" cy="685800"/>
          </a:xfrm>
          <a:prstGeom prst="rect">
            <a:avLst/>
          </a:prstGeom>
          <a:noFill/>
          <a:ln/>
        </p:spPr>
        <p:txBody>
          <a:bodyPr wrap="square" lIns="0" tIns="0" rIns="0" bIns="0" rtlCol="0" anchor="ctr"/>
          <a:lstStyle/>
          <a:p>
            <a:pPr marL="0" indent="0">
              <a:buNone/>
              <a:defRPr/>
            </a:pPr>
            <a:r>
              <a:rPr lang="en-US" sz="3800" b="1">
                <a:solidFill>
                  <a:srgbClr val="FFFFFF"/>
                </a:solidFill>
                <a:latin typeface="Aptos Display"/>
                <a:ea typeface="Aptos Display"/>
                <a:cs typeface="Aptos Display"/>
              </a:rPr>
              <a:t>01</a:t>
            </a:r>
            <a:endParaRPr lang="en-US" sz="3800"/>
          </a:p>
        </p:txBody>
      </p:sp>
      <p:sp>
        <p:nvSpPr>
          <p:cNvPr id="894662395" name="Text 4"/>
          <p:cNvSpPr/>
          <p:nvPr/>
        </p:nvSpPr>
        <p:spPr bwMode="auto">
          <a:xfrm>
            <a:off x="896112" y="2148840"/>
            <a:ext cx="6766560" cy="1188720"/>
          </a:xfrm>
          <a:prstGeom prst="rect">
            <a:avLst/>
          </a:prstGeom>
          <a:noFill/>
          <a:ln/>
        </p:spPr>
        <p:txBody>
          <a:bodyPr wrap="square" lIns="127" tIns="127" rIns="127" bIns="127" rtlCol="0" anchor="ctr">
            <a:normAutofit/>
          </a:bodyPr>
          <a:lstStyle/>
          <a:p>
            <a:pPr marL="0" indent="0">
              <a:buNone/>
              <a:defRPr/>
            </a:pPr>
            <a:r>
              <a:rPr lang="en-US" sz="2800" b="1">
                <a:solidFill>
                  <a:srgbClr val="FFFFFF"/>
                </a:solidFill>
                <a:latin typeface="Aptos Display"/>
                <a:ea typeface="Aptos Display"/>
                <a:cs typeface="Aptos Display"/>
              </a:rPr>
              <a:t>Comment maintenir la qualité du lien ?</a:t>
            </a:r>
            <a:endParaRPr lang="en-US" sz="2800"/>
          </a:p>
        </p:txBody>
      </p:sp>
      <p:sp>
        <p:nvSpPr>
          <p:cNvPr id="200723094" name="Text 5"/>
          <p:cNvSpPr/>
          <p:nvPr/>
        </p:nvSpPr>
        <p:spPr bwMode="auto">
          <a:xfrm>
            <a:off x="896112" y="3547872"/>
            <a:ext cx="6035039" cy="502920"/>
          </a:xfrm>
          <a:prstGeom prst="rect">
            <a:avLst/>
          </a:prstGeom>
          <a:noFill/>
          <a:ln/>
        </p:spPr>
        <p:txBody>
          <a:bodyPr wrap="square" lIns="254" tIns="254" rIns="254" bIns="254" rtlCol="0" anchor="ctr">
            <a:normAutofit/>
          </a:bodyPr>
          <a:lstStyle/>
          <a:p>
            <a:pPr marL="0" indent="0">
              <a:buNone/>
              <a:defRPr/>
            </a:pPr>
            <a:r>
              <a:rPr lang="en-US" sz="1400">
                <a:solidFill>
                  <a:srgbClr val="EFEFEF"/>
                </a:solidFill>
                <a:latin typeface="Aptos"/>
                <a:ea typeface="Aptos"/>
                <a:cs typeface="Aptos"/>
              </a:rPr>
              <a:t>Dans un cadre contraint, le lien reste possible — s’il est porté avec clarté.</a:t>
            </a:r>
            <a:endParaRPr lang="en-US" sz="1400"/>
          </a:p>
        </p:txBody>
      </p:sp>
      <p:sp>
        <p:nvSpPr>
          <p:cNvPr id="124020181" name="Text 6"/>
          <p:cNvSpPr/>
          <p:nvPr/>
        </p:nvSpPr>
        <p:spPr bwMode="auto">
          <a:xfrm>
            <a:off x="896112" y="6172200"/>
            <a:ext cx="4846320" cy="201168"/>
          </a:xfrm>
          <a:prstGeom prst="rect">
            <a:avLst/>
          </a:prstGeom>
          <a:noFill/>
          <a:ln/>
        </p:spPr>
        <p:txBody>
          <a:bodyPr wrap="square" lIns="0" tIns="0" rIns="0" bIns="0" rtlCol="0" anchor="ctr"/>
          <a:lstStyle/>
          <a:p>
            <a:pPr marL="0" indent="0">
              <a:buNone/>
              <a:defRPr/>
            </a:pPr>
            <a:r>
              <a:rPr lang="en-US" sz="750">
                <a:solidFill>
                  <a:srgbClr val="D7D7D7"/>
                </a:solidFill>
                <a:latin typeface="Aptos"/>
                <a:ea typeface="Aptos"/>
                <a:cs typeface="Aptos"/>
              </a:rPr>
              <a:t>Nous parlons de notre pratique, de nos tensions et de nos leviers.</a:t>
            </a:r>
            <a:endParaRPr lang="en-US" sz="750"/>
          </a:p>
        </p:txBody>
      </p:sp>
      <p:sp>
        <p:nvSpPr>
          <p:cNvPr id="1267464144" name="Right Triangle 10"/>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702777196" name="TextBox 11"/>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4</a:t>
            </a:r>
            <a:endParaRPr/>
          </a:p>
        </p:txBody>
      </p:sp>
      <p:sp>
        <p:nvSpPr>
          <p:cNvPr id="1157461996" name="TextBox 12"/>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1995012837" name="Picture 13"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7800648" name="Rectangle 20"/>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pic>
        <p:nvPicPr>
          <p:cNvPr id="1831811347" name="Image 0" descr="/mnt/data/orp_assets/counseling_side_left.jpg"/>
          <p:cNvPicPr>
            <a:picLocks noChangeAspect="1"/>
          </p:cNvPicPr>
          <p:nvPr/>
        </p:nvPicPr>
        <p:blipFill rotWithShape="1">
          <a:blip r:embed="rId3"/>
          <a:stretch/>
        </p:blipFill>
        <p:spPr bwMode="auto">
          <a:xfrm>
            <a:off x="8001000" y="0"/>
            <a:ext cx="4187952" cy="6858000"/>
          </a:xfrm>
          <a:prstGeom prst="rect">
            <a:avLst/>
          </a:prstGeom>
        </p:spPr>
      </p:pic>
      <p:sp>
        <p:nvSpPr>
          <p:cNvPr id="364784862" name="Shape 0"/>
          <p:cNvSpPr/>
          <p:nvPr/>
        </p:nvSpPr>
        <p:spPr bwMode="auto">
          <a:xfrm>
            <a:off x="658368" y="585216"/>
            <a:ext cx="214884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921810419" name="Text 1"/>
          <p:cNvSpPr/>
          <p:nvPr/>
        </p:nvSpPr>
        <p:spPr bwMode="auto">
          <a:xfrm>
            <a:off x="777240" y="644652"/>
            <a:ext cx="191109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1 · MAINTENIR LE LIEN</a:t>
            </a:r>
            <a:endParaRPr lang="en-US" sz="550"/>
          </a:p>
        </p:txBody>
      </p:sp>
      <p:sp>
        <p:nvSpPr>
          <p:cNvPr id="243045844" name="Text 2"/>
          <p:cNvSpPr/>
          <p:nvPr/>
        </p:nvSpPr>
        <p:spPr bwMode="auto">
          <a:xfrm>
            <a:off x="658368" y="932688"/>
            <a:ext cx="7315200" cy="530352"/>
          </a:xfrm>
          <a:prstGeom prst="rect">
            <a:avLst/>
          </a:prstGeom>
          <a:noFill/>
          <a:ln/>
        </p:spPr>
        <p:txBody>
          <a:bodyPr wrap="square" lIns="0" tIns="0" rIns="0" bIns="0" rtlCol="0" anchor="ctr">
            <a:normAutofit/>
          </a:bodyPr>
          <a:lstStyle/>
          <a:p>
            <a:pPr marL="0" indent="0">
              <a:buNone/>
              <a:defRPr/>
            </a:pPr>
            <a:r>
              <a:rPr lang="en-US" sz="2400" b="1">
                <a:solidFill>
                  <a:srgbClr val="232323"/>
                </a:solidFill>
                <a:latin typeface="Aptos Display"/>
                <a:ea typeface="Aptos Display"/>
                <a:cs typeface="Aptos Display"/>
              </a:rPr>
              <a:t>Le lien se construit dans la tension</a:t>
            </a:r>
            <a:endParaRPr lang="en-US" sz="2400"/>
          </a:p>
        </p:txBody>
      </p:sp>
      <p:sp>
        <p:nvSpPr>
          <p:cNvPr id="1238151541" name="Text 3"/>
          <p:cNvSpPr/>
          <p:nvPr/>
        </p:nvSpPr>
        <p:spPr bwMode="auto">
          <a:xfrm>
            <a:off x="667512" y="1527048"/>
            <a:ext cx="7040880" cy="310896"/>
          </a:xfrm>
          <a:prstGeom prst="rect">
            <a:avLst/>
          </a:prstGeom>
          <a:noFill/>
          <a:ln/>
        </p:spPr>
        <p:txBody>
          <a:bodyPr wrap="square" lIns="0" tIns="0" rIns="0" bIns="0" rtlCol="0" anchor="ctr">
            <a:normAutofit/>
          </a:bodyPr>
          <a:lstStyle/>
          <a:p>
            <a:pPr marL="0" indent="0">
              <a:buNone/>
              <a:defRPr/>
            </a:pPr>
            <a:r>
              <a:rPr lang="en-US" sz="1050">
                <a:solidFill>
                  <a:srgbClr val="686868"/>
                </a:solidFill>
                <a:latin typeface="Aptos"/>
                <a:ea typeface="Aptos"/>
                <a:cs typeface="Aptos"/>
              </a:rPr>
              <a:t>Ce qui fait réellement la différence dans l’entretien.</a:t>
            </a:r>
            <a:endParaRPr lang="en-US" sz="1050"/>
          </a:p>
        </p:txBody>
      </p:sp>
      <p:sp>
        <p:nvSpPr>
          <p:cNvPr id="1003804410" name="Text 4"/>
          <p:cNvSpPr/>
          <p:nvPr/>
        </p:nvSpPr>
        <p:spPr bwMode="auto">
          <a:xfrm>
            <a:off x="658368" y="1883664"/>
            <a:ext cx="384048" cy="201168"/>
          </a:xfrm>
          <a:prstGeom prst="rect">
            <a:avLst/>
          </a:prstGeom>
          <a:noFill/>
          <a:ln/>
        </p:spPr>
        <p:txBody>
          <a:bodyPr wrap="square" lIns="0" tIns="0" rIns="0" bIns="0" rtlCol="0" anchor="ctr"/>
          <a:lstStyle/>
          <a:p>
            <a:pPr marL="0" indent="0">
              <a:buNone/>
              <a:defRPr/>
            </a:pPr>
            <a:r>
              <a:rPr lang="en-US" sz="1000" b="1">
                <a:solidFill>
                  <a:srgbClr val="D5001C"/>
                </a:solidFill>
                <a:latin typeface="Aptos Display"/>
                <a:ea typeface="Aptos Display"/>
                <a:cs typeface="Aptos Display"/>
              </a:rPr>
              <a:t>01</a:t>
            </a:r>
            <a:endParaRPr lang="en-US" sz="1000"/>
          </a:p>
        </p:txBody>
      </p:sp>
      <p:sp>
        <p:nvSpPr>
          <p:cNvPr id="1683622704" name="Text 5"/>
          <p:cNvSpPr/>
          <p:nvPr/>
        </p:nvSpPr>
        <p:spPr bwMode="auto">
          <a:xfrm>
            <a:off x="1115568" y="1828800"/>
            <a:ext cx="2468880" cy="274320"/>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Clarifier le cadre</a:t>
            </a:r>
            <a:endParaRPr lang="en-US" sz="1550"/>
          </a:p>
        </p:txBody>
      </p:sp>
      <p:sp>
        <p:nvSpPr>
          <p:cNvPr id="1142080070" name="Text 6"/>
          <p:cNvSpPr/>
          <p:nvPr/>
        </p:nvSpPr>
        <p:spPr bwMode="auto">
          <a:xfrm>
            <a:off x="1115568" y="2176272"/>
            <a:ext cx="5349240" cy="320040"/>
          </a:xfrm>
          <a:prstGeom prst="rect">
            <a:avLst/>
          </a:prstGeom>
          <a:noFill/>
          <a:ln/>
        </p:spPr>
        <p:txBody>
          <a:bodyPr wrap="square" lIns="127" tIns="127" rIns="127" bIns="127" rtlCol="0" anchor="ctr">
            <a:normAutofit/>
          </a:bodyPr>
          <a:lstStyle/>
          <a:p>
            <a:pPr marL="0" indent="0">
              <a:buNone/>
              <a:defRPr/>
            </a:pPr>
            <a:r>
              <a:rPr lang="en-US" sz="1000">
                <a:solidFill>
                  <a:srgbClr val="686868"/>
                </a:solidFill>
              </a:rPr>
              <a:t>Une règle incomprise est vécue comme injuste. Une règle expliquée devient acceptable.</a:t>
            </a:r>
            <a:endParaRPr lang="en-US" sz="1000"/>
          </a:p>
        </p:txBody>
      </p:sp>
      <p:sp>
        <p:nvSpPr>
          <p:cNvPr id="1136624893" name="Shape 7"/>
          <p:cNvSpPr/>
          <p:nvPr/>
        </p:nvSpPr>
        <p:spPr bwMode="auto">
          <a:xfrm>
            <a:off x="1115568" y="2615184"/>
            <a:ext cx="5349240" cy="0"/>
          </a:xfrm>
          <a:prstGeom prst="line">
            <a:avLst/>
          </a:prstGeom>
          <a:noFill/>
          <a:ln w="5080">
            <a:solidFill>
              <a:srgbClr val="DADADA"/>
            </a:solidFill>
            <a:prstDash val="solid"/>
          </a:ln>
        </p:spPr>
        <p:txBody>
          <a:bodyPr/>
          <a:lstStyle/>
          <a:p>
            <a:pPr>
              <a:defRPr/>
            </a:pPr>
            <a:endParaRPr/>
          </a:p>
        </p:txBody>
      </p:sp>
      <p:sp>
        <p:nvSpPr>
          <p:cNvPr id="1009991226" name="Text 8"/>
          <p:cNvSpPr/>
          <p:nvPr/>
        </p:nvSpPr>
        <p:spPr bwMode="auto">
          <a:xfrm>
            <a:off x="658368" y="2843784"/>
            <a:ext cx="384048" cy="201168"/>
          </a:xfrm>
          <a:prstGeom prst="rect">
            <a:avLst/>
          </a:prstGeom>
          <a:noFill/>
          <a:ln/>
        </p:spPr>
        <p:txBody>
          <a:bodyPr wrap="square" lIns="0" tIns="0" rIns="0" bIns="0" rtlCol="0" anchor="ctr"/>
          <a:lstStyle/>
          <a:p>
            <a:pPr marL="0" indent="0">
              <a:buNone/>
              <a:defRPr/>
            </a:pPr>
            <a:r>
              <a:rPr lang="en-US" sz="1000" b="1">
                <a:solidFill>
                  <a:srgbClr val="D5001C"/>
                </a:solidFill>
                <a:latin typeface="Aptos Display"/>
                <a:ea typeface="Aptos Display"/>
                <a:cs typeface="Aptos Display"/>
              </a:rPr>
              <a:t>02</a:t>
            </a:r>
            <a:endParaRPr lang="en-US" sz="1000"/>
          </a:p>
        </p:txBody>
      </p:sp>
      <p:sp>
        <p:nvSpPr>
          <p:cNvPr id="1685698682" name="Text 9"/>
          <p:cNvSpPr/>
          <p:nvPr/>
        </p:nvSpPr>
        <p:spPr bwMode="auto">
          <a:xfrm>
            <a:off x="1115568" y="2788920"/>
            <a:ext cx="2468880" cy="274320"/>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Reconnaître la personne</a:t>
            </a:r>
            <a:endParaRPr lang="en-US" sz="1550"/>
          </a:p>
        </p:txBody>
      </p:sp>
      <p:sp>
        <p:nvSpPr>
          <p:cNvPr id="1781183525" name="Text 10"/>
          <p:cNvSpPr/>
          <p:nvPr/>
        </p:nvSpPr>
        <p:spPr bwMode="auto">
          <a:xfrm>
            <a:off x="1115568" y="3136392"/>
            <a:ext cx="5349240" cy="320040"/>
          </a:xfrm>
          <a:prstGeom prst="rect">
            <a:avLst/>
          </a:prstGeom>
          <a:noFill/>
          <a:ln/>
        </p:spPr>
        <p:txBody>
          <a:bodyPr wrap="square" lIns="127" tIns="127" rIns="127" bIns="127" rtlCol="0" anchor="ctr">
            <a:normAutofit/>
          </a:bodyPr>
          <a:lstStyle/>
          <a:p>
            <a:pPr marL="0" indent="0">
              <a:buNone/>
              <a:defRPr/>
            </a:pPr>
            <a:r>
              <a:rPr lang="en-US" sz="1000">
                <a:solidFill>
                  <a:srgbClr val="686868"/>
                </a:solidFill>
              </a:rPr>
              <a:t>Voir la personne avant le dossier. Deux minutes d’écoute peuvent changer l’échange.</a:t>
            </a:r>
            <a:endParaRPr lang="en-US" sz="1000"/>
          </a:p>
        </p:txBody>
      </p:sp>
      <p:sp>
        <p:nvSpPr>
          <p:cNvPr id="1601644172" name="Shape 11"/>
          <p:cNvSpPr/>
          <p:nvPr/>
        </p:nvSpPr>
        <p:spPr bwMode="auto">
          <a:xfrm>
            <a:off x="1115568" y="3575303"/>
            <a:ext cx="5349240" cy="0"/>
          </a:xfrm>
          <a:prstGeom prst="line">
            <a:avLst/>
          </a:prstGeom>
          <a:noFill/>
          <a:ln w="5080">
            <a:solidFill>
              <a:srgbClr val="DADADA"/>
            </a:solidFill>
            <a:prstDash val="solid"/>
          </a:ln>
        </p:spPr>
        <p:txBody>
          <a:bodyPr/>
          <a:lstStyle/>
          <a:p>
            <a:pPr>
              <a:defRPr/>
            </a:pPr>
            <a:endParaRPr/>
          </a:p>
        </p:txBody>
      </p:sp>
      <p:sp>
        <p:nvSpPr>
          <p:cNvPr id="1822070008" name="Text 12"/>
          <p:cNvSpPr/>
          <p:nvPr/>
        </p:nvSpPr>
        <p:spPr bwMode="auto">
          <a:xfrm>
            <a:off x="658368" y="3803904"/>
            <a:ext cx="384048" cy="201168"/>
          </a:xfrm>
          <a:prstGeom prst="rect">
            <a:avLst/>
          </a:prstGeom>
          <a:noFill/>
          <a:ln/>
        </p:spPr>
        <p:txBody>
          <a:bodyPr wrap="square" lIns="0" tIns="0" rIns="0" bIns="0" rtlCol="0" anchor="ctr"/>
          <a:lstStyle/>
          <a:p>
            <a:pPr marL="0" indent="0">
              <a:buNone/>
              <a:defRPr/>
            </a:pPr>
            <a:r>
              <a:rPr lang="en-US" sz="1000" b="1">
                <a:solidFill>
                  <a:srgbClr val="D5001C"/>
                </a:solidFill>
                <a:latin typeface="Aptos Display"/>
                <a:ea typeface="Aptos Display"/>
                <a:cs typeface="Aptos Display"/>
              </a:rPr>
              <a:t>03</a:t>
            </a:r>
            <a:endParaRPr lang="en-US" sz="1000"/>
          </a:p>
        </p:txBody>
      </p:sp>
      <p:sp>
        <p:nvSpPr>
          <p:cNvPr id="1654039596" name="Text 13"/>
          <p:cNvSpPr/>
          <p:nvPr/>
        </p:nvSpPr>
        <p:spPr bwMode="auto">
          <a:xfrm>
            <a:off x="1115568" y="3749040"/>
            <a:ext cx="2468880" cy="274320"/>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Être cohérents</a:t>
            </a:r>
            <a:endParaRPr lang="en-US" sz="1550"/>
          </a:p>
        </p:txBody>
      </p:sp>
      <p:sp>
        <p:nvSpPr>
          <p:cNvPr id="285158457" name="Text 14"/>
          <p:cNvSpPr/>
          <p:nvPr/>
        </p:nvSpPr>
        <p:spPr bwMode="auto">
          <a:xfrm>
            <a:off x="1115568" y="4096512"/>
            <a:ext cx="5349240" cy="320040"/>
          </a:xfrm>
          <a:prstGeom prst="rect">
            <a:avLst/>
          </a:prstGeom>
          <a:noFill/>
          <a:ln/>
        </p:spPr>
        <p:txBody>
          <a:bodyPr wrap="square" lIns="127" tIns="127" rIns="127" bIns="127" rtlCol="0" anchor="ctr">
            <a:normAutofit/>
          </a:bodyPr>
          <a:lstStyle/>
          <a:p>
            <a:pPr marL="0" indent="0">
              <a:buNone/>
              <a:defRPr/>
            </a:pPr>
            <a:r>
              <a:rPr lang="en-US" sz="1000">
                <a:solidFill>
                  <a:srgbClr val="686868"/>
                </a:solidFill>
              </a:rPr>
              <a:t>Dire ce que nous faisons, faire ce que nous disons. La confiance se construit dans la continuité.</a:t>
            </a:r>
            <a:endParaRPr lang="en-US" sz="1000"/>
          </a:p>
        </p:txBody>
      </p:sp>
      <p:sp>
        <p:nvSpPr>
          <p:cNvPr id="1839624461" name="Shape 15"/>
          <p:cNvSpPr/>
          <p:nvPr/>
        </p:nvSpPr>
        <p:spPr bwMode="auto">
          <a:xfrm>
            <a:off x="658368" y="5193792"/>
            <a:ext cx="6199632" cy="685800"/>
          </a:xfrm>
          <a:prstGeom prst="rect">
            <a:avLst/>
          </a:prstGeom>
          <a:solidFill>
            <a:srgbClr val="FAFAFA"/>
          </a:solidFill>
          <a:ln w="12700">
            <a:solidFill>
              <a:srgbClr val="DADADA">
                <a:alpha val="50000"/>
              </a:srgbClr>
            </a:solidFill>
            <a:prstDash val="solid"/>
          </a:ln>
        </p:spPr>
        <p:txBody>
          <a:bodyPr/>
          <a:lstStyle/>
          <a:p>
            <a:pPr>
              <a:defRPr/>
            </a:pPr>
            <a:endParaRPr/>
          </a:p>
        </p:txBody>
      </p:sp>
      <p:sp>
        <p:nvSpPr>
          <p:cNvPr id="1341327413" name="Shape 16"/>
          <p:cNvSpPr/>
          <p:nvPr/>
        </p:nvSpPr>
        <p:spPr bwMode="auto">
          <a:xfrm>
            <a:off x="658368" y="5193792"/>
            <a:ext cx="45720" cy="68580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208871770" name="Text 17"/>
          <p:cNvSpPr/>
          <p:nvPr/>
        </p:nvSpPr>
        <p:spPr bwMode="auto">
          <a:xfrm>
            <a:off x="859536" y="5303520"/>
            <a:ext cx="5870448" cy="466344"/>
          </a:xfrm>
          <a:prstGeom prst="rect">
            <a:avLst/>
          </a:prstGeom>
          <a:noFill/>
          <a:ln/>
        </p:spPr>
        <p:txBody>
          <a:bodyPr wrap="square" lIns="254" tIns="254" rIns="254" bIns="254" rtlCol="0" anchor="ctr">
            <a:normAutofit/>
          </a:bodyPr>
          <a:lstStyle/>
          <a:p>
            <a:pPr marL="0" indent="0">
              <a:buNone/>
              <a:defRPr/>
            </a:pPr>
            <a:r>
              <a:rPr lang="en-US" sz="1350" b="1">
                <a:solidFill>
                  <a:srgbClr val="232323"/>
                </a:solidFill>
                <a:latin typeface="Aptos Display"/>
                <a:ea typeface="Aptos Display"/>
                <a:cs typeface="Aptos Display"/>
              </a:rPr>
              <a:t>La confiance ne naît pas de l’absence de tension.</a:t>
            </a:r>
            <a:endParaRPr lang="en-US" sz="1350"/>
          </a:p>
          <a:p>
            <a:pPr marL="0" indent="0">
              <a:buNone/>
              <a:defRPr/>
            </a:pPr>
            <a:r>
              <a:rPr lang="en-US" sz="1350" b="1">
                <a:solidFill>
                  <a:srgbClr val="232323"/>
                </a:solidFill>
                <a:latin typeface="Aptos Display"/>
                <a:ea typeface="Aptos Display"/>
                <a:cs typeface="Aptos Display"/>
              </a:rPr>
              <a:t>Elle se construit dans la manière dont nous la traversons.</a:t>
            </a:r>
            <a:endParaRPr lang="en-US" sz="1350"/>
          </a:p>
        </p:txBody>
      </p:sp>
      <p:sp>
        <p:nvSpPr>
          <p:cNvPr id="223052067" name="Right Triangle 21"/>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011801760" name="TextBox 22"/>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5</a:t>
            </a:r>
            <a:endParaRPr/>
          </a:p>
        </p:txBody>
      </p:sp>
      <p:sp>
        <p:nvSpPr>
          <p:cNvPr id="88971998" name="TextBox 23"/>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469538514" name="Picture 24"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677652925" name="Image 0" descr="/mnt/data/orp_assets/origDesk_full_sdark.jpg"/>
          <p:cNvPicPr>
            <a:picLocks noChangeAspect="1"/>
          </p:cNvPicPr>
          <p:nvPr/>
        </p:nvPicPr>
        <p:blipFill rotWithShape="1">
          <a:blip r:embed="rId3"/>
          <a:stretch/>
        </p:blipFill>
        <p:spPr bwMode="auto">
          <a:xfrm>
            <a:off x="0" y="0"/>
            <a:ext cx="12191695" cy="6858000"/>
          </a:xfrm>
          <a:prstGeom prst="rect">
            <a:avLst/>
          </a:prstGeom>
        </p:spPr>
      </p:pic>
      <p:sp>
        <p:nvSpPr>
          <p:cNvPr id="372570640" name="Rectangle 9"/>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041256596" name="Shape 0"/>
          <p:cNvSpPr/>
          <p:nvPr/>
        </p:nvSpPr>
        <p:spPr bwMode="auto">
          <a:xfrm>
            <a:off x="676656" y="777240"/>
            <a:ext cx="73152" cy="539496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722569893" name="Shape 1"/>
          <p:cNvSpPr/>
          <p:nvPr/>
        </p:nvSpPr>
        <p:spPr bwMode="auto">
          <a:xfrm>
            <a:off x="896112" y="822960"/>
            <a:ext cx="132588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396286408" name="Text 2"/>
          <p:cNvSpPr/>
          <p:nvPr/>
        </p:nvSpPr>
        <p:spPr bwMode="auto">
          <a:xfrm>
            <a:off x="1014984" y="882396"/>
            <a:ext cx="108813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2 / 4</a:t>
            </a:r>
            <a:endParaRPr lang="en-US" sz="550"/>
          </a:p>
        </p:txBody>
      </p:sp>
      <p:sp>
        <p:nvSpPr>
          <p:cNvPr id="2097289887" name="Text 3"/>
          <p:cNvSpPr/>
          <p:nvPr/>
        </p:nvSpPr>
        <p:spPr bwMode="auto">
          <a:xfrm>
            <a:off x="896112" y="1124712"/>
            <a:ext cx="1005840" cy="685800"/>
          </a:xfrm>
          <a:prstGeom prst="rect">
            <a:avLst/>
          </a:prstGeom>
          <a:noFill/>
          <a:ln/>
        </p:spPr>
        <p:txBody>
          <a:bodyPr wrap="square" lIns="0" tIns="0" rIns="0" bIns="0" rtlCol="0" anchor="ctr"/>
          <a:lstStyle/>
          <a:p>
            <a:pPr marL="0" indent="0">
              <a:buNone/>
              <a:defRPr/>
            </a:pPr>
            <a:r>
              <a:rPr lang="en-US" sz="3800" b="1">
                <a:solidFill>
                  <a:srgbClr val="FFFFFF"/>
                </a:solidFill>
                <a:latin typeface="Aptos Display"/>
                <a:ea typeface="Aptos Display"/>
                <a:cs typeface="Aptos Display"/>
              </a:rPr>
              <a:t>02</a:t>
            </a:r>
            <a:endParaRPr lang="en-US" sz="3800"/>
          </a:p>
        </p:txBody>
      </p:sp>
      <p:sp>
        <p:nvSpPr>
          <p:cNvPr id="20267957" name="Text 4"/>
          <p:cNvSpPr/>
          <p:nvPr/>
        </p:nvSpPr>
        <p:spPr bwMode="auto">
          <a:xfrm>
            <a:off x="896112" y="2148840"/>
            <a:ext cx="6766560" cy="1188720"/>
          </a:xfrm>
          <a:prstGeom prst="rect">
            <a:avLst/>
          </a:prstGeom>
          <a:noFill/>
          <a:ln/>
        </p:spPr>
        <p:txBody>
          <a:bodyPr wrap="square" lIns="127" tIns="127" rIns="127" bIns="127" rtlCol="0" anchor="ctr">
            <a:normAutofit/>
          </a:bodyPr>
          <a:lstStyle/>
          <a:p>
            <a:pPr marL="0" indent="0">
              <a:buNone/>
              <a:defRPr/>
            </a:pPr>
            <a:r>
              <a:rPr lang="en-US" sz="2800" b="1">
                <a:solidFill>
                  <a:srgbClr val="FFFFFF"/>
                </a:solidFill>
                <a:latin typeface="Aptos Display"/>
                <a:ea typeface="Aptos Display"/>
                <a:cs typeface="Aptos Display"/>
              </a:rPr>
              <a:t>Contrôle et accompagnement : comment tenir les deux ?</a:t>
            </a:r>
            <a:endParaRPr lang="en-US" sz="2800"/>
          </a:p>
        </p:txBody>
      </p:sp>
      <p:sp>
        <p:nvSpPr>
          <p:cNvPr id="1846402688" name="Text 5"/>
          <p:cNvSpPr/>
          <p:nvPr/>
        </p:nvSpPr>
        <p:spPr bwMode="auto">
          <a:xfrm>
            <a:off x="896112" y="3547872"/>
            <a:ext cx="6035039" cy="502920"/>
          </a:xfrm>
          <a:prstGeom prst="rect">
            <a:avLst/>
          </a:prstGeom>
          <a:noFill/>
          <a:ln/>
        </p:spPr>
        <p:txBody>
          <a:bodyPr wrap="square" lIns="254" tIns="254" rIns="254" bIns="254" rtlCol="0" anchor="ctr">
            <a:normAutofit/>
          </a:bodyPr>
          <a:lstStyle/>
          <a:p>
            <a:pPr marL="0" indent="0">
              <a:buNone/>
              <a:defRPr/>
            </a:pPr>
            <a:r>
              <a:rPr lang="en-US" sz="1400">
                <a:solidFill>
                  <a:srgbClr val="EFEFEF"/>
                </a:solidFill>
                <a:latin typeface="Aptos"/>
                <a:ea typeface="Aptos"/>
                <a:cs typeface="Aptos"/>
              </a:rPr>
              <a:t>Refuser les deux extrêmes. Assumer pleinement les deux rôles.</a:t>
            </a:r>
            <a:endParaRPr lang="en-US" sz="1400"/>
          </a:p>
        </p:txBody>
      </p:sp>
      <p:sp>
        <p:nvSpPr>
          <p:cNvPr id="1936841660" name="Text 6"/>
          <p:cNvSpPr/>
          <p:nvPr/>
        </p:nvSpPr>
        <p:spPr bwMode="auto">
          <a:xfrm>
            <a:off x="896112" y="6172200"/>
            <a:ext cx="4846320" cy="201168"/>
          </a:xfrm>
          <a:prstGeom prst="rect">
            <a:avLst/>
          </a:prstGeom>
          <a:noFill/>
          <a:ln/>
        </p:spPr>
        <p:txBody>
          <a:bodyPr wrap="square" lIns="0" tIns="0" rIns="0" bIns="0" rtlCol="0" anchor="ctr"/>
          <a:lstStyle/>
          <a:p>
            <a:pPr marL="0" indent="0">
              <a:buNone/>
              <a:defRPr/>
            </a:pPr>
            <a:r>
              <a:rPr lang="en-US" sz="750">
                <a:solidFill>
                  <a:srgbClr val="D7D7D7"/>
                </a:solidFill>
                <a:latin typeface="Aptos"/>
                <a:ea typeface="Aptos"/>
                <a:cs typeface="Aptos"/>
              </a:rPr>
              <a:t>Nous parlons de notre pratique, de nos tensions et de nos leviers.</a:t>
            </a:r>
            <a:endParaRPr lang="en-US" sz="750"/>
          </a:p>
        </p:txBody>
      </p:sp>
      <p:sp>
        <p:nvSpPr>
          <p:cNvPr id="294191951" name="Right Triangle 10"/>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229949031" name="TextBox 11"/>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6</a:t>
            </a:r>
            <a:endParaRPr/>
          </a:p>
        </p:txBody>
      </p:sp>
      <p:sp>
        <p:nvSpPr>
          <p:cNvPr id="280428282" name="TextBox 12"/>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844423197" name="Picture 13"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49352488" name="Rectangle 28"/>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308450920" name="Shape 0"/>
          <p:cNvSpPr/>
          <p:nvPr/>
        </p:nvSpPr>
        <p:spPr bwMode="auto">
          <a:xfrm>
            <a:off x="658368" y="585216"/>
            <a:ext cx="260604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2081815925" name="Text 1"/>
          <p:cNvSpPr/>
          <p:nvPr/>
        </p:nvSpPr>
        <p:spPr bwMode="auto">
          <a:xfrm>
            <a:off x="777240" y="644652"/>
            <a:ext cx="236829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2 · CONTRÔLE &amp; ACCOMPAGNEMENT</a:t>
            </a:r>
            <a:endParaRPr lang="en-US" sz="550"/>
          </a:p>
        </p:txBody>
      </p:sp>
      <p:sp>
        <p:nvSpPr>
          <p:cNvPr id="1357899909" name="Text 2"/>
          <p:cNvSpPr/>
          <p:nvPr/>
        </p:nvSpPr>
        <p:spPr bwMode="auto">
          <a:xfrm>
            <a:off x="658368" y="932688"/>
            <a:ext cx="7315200" cy="530352"/>
          </a:xfrm>
          <a:prstGeom prst="rect">
            <a:avLst/>
          </a:prstGeom>
          <a:noFill/>
          <a:ln/>
        </p:spPr>
        <p:txBody>
          <a:bodyPr wrap="square" lIns="0" tIns="0" rIns="0" bIns="0" rtlCol="0" anchor="ctr">
            <a:normAutofit/>
          </a:bodyPr>
          <a:lstStyle/>
          <a:p>
            <a:pPr marL="0" indent="0">
              <a:buNone/>
              <a:defRPr/>
            </a:pPr>
            <a:r>
              <a:rPr lang="en-US" sz="2400" b="1">
                <a:solidFill>
                  <a:srgbClr val="232323"/>
                </a:solidFill>
                <a:latin typeface="Aptos Display"/>
                <a:ea typeface="Aptos Display"/>
                <a:cs typeface="Aptos Display"/>
              </a:rPr>
              <a:t>Refuser les extrêmes — tenir une voie professionnelle</a:t>
            </a:r>
            <a:endParaRPr lang="en-US" sz="2400"/>
          </a:p>
        </p:txBody>
      </p:sp>
      <p:sp>
        <p:nvSpPr>
          <p:cNvPr id="741178788" name="Text 3"/>
          <p:cNvSpPr/>
          <p:nvPr/>
        </p:nvSpPr>
        <p:spPr bwMode="auto">
          <a:xfrm>
            <a:off x="667512" y="1527048"/>
            <a:ext cx="7040880" cy="310896"/>
          </a:xfrm>
          <a:prstGeom prst="rect">
            <a:avLst/>
          </a:prstGeom>
          <a:noFill/>
          <a:ln/>
        </p:spPr>
        <p:txBody>
          <a:bodyPr wrap="square" lIns="0" tIns="0" rIns="0" bIns="0" rtlCol="0" anchor="ctr">
            <a:normAutofit/>
          </a:bodyPr>
          <a:lstStyle/>
          <a:p>
            <a:pPr marL="0" indent="0">
              <a:buNone/>
              <a:defRPr/>
            </a:pPr>
            <a:r>
              <a:rPr lang="en-US" sz="1050">
                <a:solidFill>
                  <a:srgbClr val="686868"/>
                </a:solidFill>
                <a:latin typeface="Aptos"/>
                <a:ea typeface="Aptos"/>
                <a:cs typeface="Aptos"/>
              </a:rPr>
              <a:t>Une décision peut être difficile. Elle ne doit jamais être incompréhensible.</a:t>
            </a:r>
            <a:endParaRPr lang="en-US" sz="1050"/>
          </a:p>
        </p:txBody>
      </p:sp>
      <p:sp>
        <p:nvSpPr>
          <p:cNvPr id="211573498" name="Shape 4"/>
          <p:cNvSpPr/>
          <p:nvPr/>
        </p:nvSpPr>
        <p:spPr bwMode="auto">
          <a:xfrm>
            <a:off x="658368" y="1874520"/>
            <a:ext cx="3154680" cy="100584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2052899634" name="Text 5"/>
          <p:cNvSpPr/>
          <p:nvPr/>
        </p:nvSpPr>
        <p:spPr bwMode="auto">
          <a:xfrm>
            <a:off x="868680" y="2039112"/>
            <a:ext cx="2606040" cy="237744"/>
          </a:xfrm>
          <a:prstGeom prst="rect">
            <a:avLst/>
          </a:prstGeom>
          <a:noFill/>
          <a:ln/>
        </p:spPr>
        <p:txBody>
          <a:bodyPr wrap="square" lIns="0" tIns="0" rIns="0" bIns="0" rtlCol="0" anchor="ctr">
            <a:normAutofit/>
          </a:bodyPr>
          <a:lstStyle/>
          <a:p>
            <a:pPr marL="0" indent="0">
              <a:buNone/>
              <a:defRPr/>
            </a:pPr>
            <a:r>
              <a:rPr lang="en-US" sz="1300" b="1">
                <a:solidFill>
                  <a:srgbClr val="FFFFFF"/>
                </a:solidFill>
              </a:rPr>
              <a:t>Risque 1 · Le contrôle seul</a:t>
            </a:r>
            <a:endParaRPr lang="en-US" sz="1300"/>
          </a:p>
        </p:txBody>
      </p:sp>
      <p:sp>
        <p:nvSpPr>
          <p:cNvPr id="1243453904" name="Text 6"/>
          <p:cNvSpPr/>
          <p:nvPr/>
        </p:nvSpPr>
        <p:spPr bwMode="auto">
          <a:xfrm>
            <a:off x="868680" y="2414016"/>
            <a:ext cx="2468880" cy="292608"/>
          </a:xfrm>
          <a:prstGeom prst="rect">
            <a:avLst/>
          </a:prstGeom>
          <a:noFill/>
          <a:ln/>
        </p:spPr>
        <p:txBody>
          <a:bodyPr wrap="square" lIns="0" tIns="0" rIns="0" bIns="0" rtlCol="0" anchor="ctr">
            <a:normAutofit lnSpcReduction="10000"/>
          </a:bodyPr>
          <a:lstStyle/>
          <a:p>
            <a:pPr marL="0" indent="0">
              <a:buNone/>
              <a:defRPr/>
            </a:pPr>
            <a:r>
              <a:rPr lang="en-US" sz="1050">
                <a:solidFill>
                  <a:srgbClr val="FFFFFF"/>
                </a:solidFill>
              </a:rPr>
              <a:t>Appliquer sans expliquer :</a:t>
            </a:r>
            <a:endParaRPr lang="en-US" sz="1050"/>
          </a:p>
          <a:p>
            <a:pPr marL="0" indent="0">
              <a:buNone/>
              <a:defRPr/>
            </a:pPr>
            <a:r>
              <a:rPr lang="en-US" sz="1050">
                <a:solidFill>
                  <a:srgbClr val="FFFFFF"/>
                </a:solidFill>
              </a:rPr>
              <a:t>la relation se rompt.</a:t>
            </a:r>
            <a:endParaRPr lang="en-US" sz="1050"/>
          </a:p>
        </p:txBody>
      </p:sp>
      <p:sp>
        <p:nvSpPr>
          <p:cNvPr id="1060627260" name="Shape 7"/>
          <p:cNvSpPr/>
          <p:nvPr/>
        </p:nvSpPr>
        <p:spPr bwMode="auto">
          <a:xfrm>
            <a:off x="4069080" y="1874520"/>
            <a:ext cx="3154680" cy="1005840"/>
          </a:xfrm>
          <a:prstGeom prst="rect">
            <a:avLst/>
          </a:prstGeom>
          <a:solidFill>
            <a:srgbClr val="151515"/>
          </a:solidFill>
          <a:ln w="12700">
            <a:solidFill>
              <a:srgbClr val="151515">
                <a:alpha val="0"/>
              </a:srgbClr>
            </a:solidFill>
            <a:prstDash val="solid"/>
          </a:ln>
        </p:spPr>
        <p:txBody>
          <a:bodyPr/>
          <a:lstStyle/>
          <a:p>
            <a:pPr>
              <a:defRPr/>
            </a:pPr>
            <a:endParaRPr/>
          </a:p>
        </p:txBody>
      </p:sp>
      <p:sp>
        <p:nvSpPr>
          <p:cNvPr id="990146027" name="Text 8"/>
          <p:cNvSpPr/>
          <p:nvPr/>
        </p:nvSpPr>
        <p:spPr bwMode="auto">
          <a:xfrm>
            <a:off x="4279392" y="2039112"/>
            <a:ext cx="2606040" cy="237744"/>
          </a:xfrm>
          <a:prstGeom prst="rect">
            <a:avLst/>
          </a:prstGeom>
          <a:noFill/>
          <a:ln/>
        </p:spPr>
        <p:txBody>
          <a:bodyPr wrap="square" lIns="0" tIns="0" rIns="0" bIns="0" rtlCol="0" anchor="ctr">
            <a:normAutofit/>
          </a:bodyPr>
          <a:lstStyle/>
          <a:p>
            <a:pPr marL="0" indent="0">
              <a:buNone/>
              <a:defRPr/>
            </a:pPr>
            <a:r>
              <a:rPr lang="en-US" sz="1300" b="1">
                <a:solidFill>
                  <a:srgbClr val="FFFFFF"/>
                </a:solidFill>
              </a:rPr>
              <a:t>Risque 2 · L’évitement</a:t>
            </a:r>
            <a:endParaRPr lang="en-US" sz="1300"/>
          </a:p>
        </p:txBody>
      </p:sp>
      <p:sp>
        <p:nvSpPr>
          <p:cNvPr id="1789246329" name="Text 9"/>
          <p:cNvSpPr/>
          <p:nvPr/>
        </p:nvSpPr>
        <p:spPr bwMode="auto">
          <a:xfrm>
            <a:off x="4279392" y="2414016"/>
            <a:ext cx="2468880" cy="292608"/>
          </a:xfrm>
          <a:prstGeom prst="rect">
            <a:avLst/>
          </a:prstGeom>
          <a:noFill/>
          <a:ln/>
        </p:spPr>
        <p:txBody>
          <a:bodyPr wrap="square" lIns="0" tIns="0" rIns="0" bIns="0" rtlCol="0" anchor="ctr">
            <a:normAutofit lnSpcReduction="10000"/>
          </a:bodyPr>
          <a:lstStyle/>
          <a:p>
            <a:pPr marL="0" indent="0">
              <a:buNone/>
              <a:defRPr/>
            </a:pPr>
            <a:r>
              <a:rPr lang="en-US" sz="1050">
                <a:solidFill>
                  <a:srgbClr val="FFFFFF"/>
                </a:solidFill>
              </a:rPr>
              <a:t>Préserver le lien au détriment</a:t>
            </a:r>
            <a:endParaRPr lang="en-US" sz="1050"/>
          </a:p>
          <a:p>
            <a:pPr marL="0" indent="0">
              <a:buNone/>
              <a:defRPr/>
            </a:pPr>
            <a:r>
              <a:rPr lang="en-US" sz="1050">
                <a:solidFill>
                  <a:srgbClr val="FFFFFF"/>
                </a:solidFill>
              </a:rPr>
              <a:t>du cadre : la légitimité s’érode.</a:t>
            </a:r>
            <a:endParaRPr lang="en-US" sz="1050"/>
          </a:p>
        </p:txBody>
      </p:sp>
      <p:sp>
        <p:nvSpPr>
          <p:cNvPr id="1104868275" name="Shape 10"/>
          <p:cNvSpPr/>
          <p:nvPr/>
        </p:nvSpPr>
        <p:spPr bwMode="auto">
          <a:xfrm>
            <a:off x="1051560" y="4041648"/>
            <a:ext cx="5257800" cy="0"/>
          </a:xfrm>
          <a:prstGeom prst="line">
            <a:avLst/>
          </a:prstGeom>
          <a:noFill/>
          <a:ln w="17780">
            <a:solidFill>
              <a:srgbClr val="DADADA"/>
            </a:solidFill>
            <a:prstDash val="solid"/>
            <a:tailEnd type="triangle"/>
          </a:ln>
        </p:spPr>
        <p:txBody>
          <a:bodyPr/>
          <a:lstStyle/>
          <a:p>
            <a:pPr>
              <a:defRPr/>
            </a:pPr>
            <a:endParaRPr/>
          </a:p>
        </p:txBody>
      </p:sp>
      <p:sp>
        <p:nvSpPr>
          <p:cNvPr id="1502053197" name="Shape 11"/>
          <p:cNvSpPr/>
          <p:nvPr/>
        </p:nvSpPr>
        <p:spPr bwMode="auto">
          <a:xfrm>
            <a:off x="658368" y="3593592"/>
            <a:ext cx="685800" cy="685800"/>
          </a:xfrm>
          <a:prstGeom prst="ellipse">
            <a:avLst/>
          </a:prstGeom>
          <a:solidFill>
            <a:srgbClr val="151515"/>
          </a:solidFill>
          <a:ln w="12700">
            <a:solidFill>
              <a:srgbClr val="FFFFFF">
                <a:alpha val="80000"/>
              </a:srgbClr>
            </a:solidFill>
            <a:prstDash val="solid"/>
          </a:ln>
        </p:spPr>
        <p:txBody>
          <a:bodyPr/>
          <a:lstStyle/>
          <a:p>
            <a:pPr>
              <a:defRPr/>
            </a:pPr>
            <a:endParaRPr/>
          </a:p>
        </p:txBody>
      </p:sp>
      <p:sp>
        <p:nvSpPr>
          <p:cNvPr id="1026583798" name="Text 12"/>
          <p:cNvSpPr/>
          <p:nvPr/>
        </p:nvSpPr>
        <p:spPr bwMode="auto">
          <a:xfrm>
            <a:off x="749808" y="3767328"/>
            <a:ext cx="502920" cy="164592"/>
          </a:xfrm>
          <a:prstGeom prst="rect">
            <a:avLst/>
          </a:prstGeom>
          <a:noFill/>
          <a:ln/>
        </p:spPr>
        <p:txBody>
          <a:bodyPr wrap="square" lIns="0" tIns="0" rIns="0" bIns="0" rtlCol="0" anchor="ctr"/>
          <a:lstStyle/>
          <a:p>
            <a:pPr marL="0" indent="0" algn="ctr">
              <a:buNone/>
              <a:defRPr/>
            </a:pPr>
            <a:r>
              <a:rPr lang="en-US" sz="850" b="1">
                <a:solidFill>
                  <a:srgbClr val="FFFFFF"/>
                </a:solidFill>
                <a:latin typeface="Aptos Display"/>
                <a:ea typeface="Aptos Display"/>
                <a:cs typeface="Aptos Display"/>
              </a:rPr>
              <a:t>01</a:t>
            </a:r>
            <a:endParaRPr lang="en-US" sz="850"/>
          </a:p>
        </p:txBody>
      </p:sp>
      <p:sp>
        <p:nvSpPr>
          <p:cNvPr id="724790221" name="Text 13"/>
          <p:cNvSpPr/>
          <p:nvPr/>
        </p:nvSpPr>
        <p:spPr bwMode="auto">
          <a:xfrm>
            <a:off x="658368" y="4462272"/>
            <a:ext cx="1371600" cy="274320"/>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Comprendre</a:t>
            </a:r>
            <a:endParaRPr lang="en-US" sz="1550"/>
          </a:p>
        </p:txBody>
      </p:sp>
      <p:sp>
        <p:nvSpPr>
          <p:cNvPr id="1595298982" name="Text 14"/>
          <p:cNvSpPr/>
          <p:nvPr/>
        </p:nvSpPr>
        <p:spPr bwMode="auto">
          <a:xfrm>
            <a:off x="658368" y="4828032"/>
            <a:ext cx="1828800" cy="502920"/>
          </a:xfrm>
          <a:prstGeom prst="rect">
            <a:avLst/>
          </a:prstGeom>
          <a:noFill/>
          <a:ln/>
        </p:spPr>
        <p:txBody>
          <a:bodyPr wrap="square" lIns="127" tIns="127" rIns="127" bIns="127" rtlCol="0" anchor="ctr">
            <a:normAutofit/>
          </a:bodyPr>
          <a:lstStyle/>
          <a:p>
            <a:pPr marL="0" indent="0">
              <a:buNone/>
              <a:defRPr/>
            </a:pPr>
            <a:r>
              <a:rPr lang="en-US" sz="950">
                <a:solidFill>
                  <a:srgbClr val="686868"/>
                </a:solidFill>
              </a:rPr>
              <a:t>Découragement ?</a:t>
            </a:r>
            <a:endParaRPr lang="en-US" sz="950"/>
          </a:p>
          <a:p>
            <a:pPr marL="0" indent="0">
              <a:buNone/>
              <a:defRPr/>
            </a:pPr>
            <a:r>
              <a:rPr lang="en-US" sz="950">
                <a:solidFill>
                  <a:srgbClr val="686868"/>
                </a:solidFill>
              </a:rPr>
              <a:t>Incompréhension ?</a:t>
            </a:r>
            <a:endParaRPr lang="en-US" sz="950"/>
          </a:p>
          <a:p>
            <a:pPr marL="0" indent="0">
              <a:buNone/>
              <a:defRPr/>
            </a:pPr>
            <a:r>
              <a:rPr lang="en-US" sz="950">
                <a:solidFill>
                  <a:srgbClr val="686868"/>
                </a:solidFill>
              </a:rPr>
              <a:t>Difficulté personnelle ?</a:t>
            </a:r>
            <a:endParaRPr lang="en-US" sz="950"/>
          </a:p>
        </p:txBody>
      </p:sp>
      <p:sp>
        <p:nvSpPr>
          <p:cNvPr id="488522041" name="Shape 15"/>
          <p:cNvSpPr/>
          <p:nvPr/>
        </p:nvSpPr>
        <p:spPr bwMode="auto">
          <a:xfrm>
            <a:off x="3035808" y="3593592"/>
            <a:ext cx="685800" cy="685800"/>
          </a:xfrm>
          <a:prstGeom prst="ellipse">
            <a:avLst/>
          </a:prstGeom>
          <a:solidFill>
            <a:srgbClr val="D5001C"/>
          </a:solidFill>
          <a:ln w="12700">
            <a:solidFill>
              <a:srgbClr val="FFFFFF">
                <a:alpha val="80000"/>
              </a:srgbClr>
            </a:solidFill>
            <a:prstDash val="solid"/>
          </a:ln>
        </p:spPr>
        <p:txBody>
          <a:bodyPr/>
          <a:lstStyle/>
          <a:p>
            <a:pPr>
              <a:defRPr/>
            </a:pPr>
            <a:endParaRPr/>
          </a:p>
        </p:txBody>
      </p:sp>
      <p:sp>
        <p:nvSpPr>
          <p:cNvPr id="1130951025" name="Text 16"/>
          <p:cNvSpPr/>
          <p:nvPr/>
        </p:nvSpPr>
        <p:spPr bwMode="auto">
          <a:xfrm>
            <a:off x="3127248" y="3767328"/>
            <a:ext cx="502920" cy="164592"/>
          </a:xfrm>
          <a:prstGeom prst="rect">
            <a:avLst/>
          </a:prstGeom>
          <a:noFill/>
          <a:ln/>
        </p:spPr>
        <p:txBody>
          <a:bodyPr wrap="square" lIns="0" tIns="0" rIns="0" bIns="0" rtlCol="0" anchor="ctr"/>
          <a:lstStyle/>
          <a:p>
            <a:pPr marL="0" indent="0" algn="ctr">
              <a:buNone/>
              <a:defRPr/>
            </a:pPr>
            <a:r>
              <a:rPr lang="en-US" sz="850" b="1">
                <a:solidFill>
                  <a:srgbClr val="FFFFFF"/>
                </a:solidFill>
                <a:latin typeface="Aptos Display"/>
                <a:ea typeface="Aptos Display"/>
                <a:cs typeface="Aptos Display"/>
              </a:rPr>
              <a:t>02</a:t>
            </a:r>
            <a:endParaRPr lang="en-US" sz="850"/>
          </a:p>
        </p:txBody>
      </p:sp>
      <p:sp>
        <p:nvSpPr>
          <p:cNvPr id="2086706620" name="Text 17"/>
          <p:cNvSpPr/>
          <p:nvPr/>
        </p:nvSpPr>
        <p:spPr bwMode="auto">
          <a:xfrm>
            <a:off x="3035808" y="4462272"/>
            <a:ext cx="1371600" cy="274320"/>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Décider</a:t>
            </a:r>
            <a:endParaRPr lang="en-US" sz="1550"/>
          </a:p>
        </p:txBody>
      </p:sp>
      <p:sp>
        <p:nvSpPr>
          <p:cNvPr id="1799962911" name="Text 18"/>
          <p:cNvSpPr/>
          <p:nvPr/>
        </p:nvSpPr>
        <p:spPr bwMode="auto">
          <a:xfrm>
            <a:off x="3035808" y="4828032"/>
            <a:ext cx="1828800" cy="502920"/>
          </a:xfrm>
          <a:prstGeom prst="rect">
            <a:avLst/>
          </a:prstGeom>
          <a:noFill/>
          <a:ln/>
        </p:spPr>
        <p:txBody>
          <a:bodyPr wrap="square" lIns="127" tIns="127" rIns="127" bIns="127" rtlCol="0" anchor="ctr">
            <a:normAutofit/>
          </a:bodyPr>
          <a:lstStyle/>
          <a:p>
            <a:pPr marL="0" indent="0">
              <a:buNone/>
              <a:defRPr/>
            </a:pPr>
            <a:r>
              <a:rPr lang="en-US" sz="950">
                <a:solidFill>
                  <a:srgbClr val="686868"/>
                </a:solidFill>
              </a:rPr>
              <a:t>Appliquer le cadre</a:t>
            </a:r>
            <a:endParaRPr lang="en-US" sz="950"/>
          </a:p>
          <a:p>
            <a:pPr marL="0" indent="0">
              <a:buNone/>
              <a:defRPr/>
            </a:pPr>
            <a:r>
              <a:rPr lang="en-US" sz="950">
                <a:solidFill>
                  <a:srgbClr val="686868"/>
                </a:solidFill>
              </a:rPr>
              <a:t>avec clarté et</a:t>
            </a:r>
            <a:endParaRPr lang="en-US" sz="950"/>
          </a:p>
          <a:p>
            <a:pPr marL="0" indent="0">
              <a:buNone/>
              <a:defRPr/>
            </a:pPr>
            <a:r>
              <a:rPr lang="en-US" sz="950">
                <a:solidFill>
                  <a:srgbClr val="686868"/>
                </a:solidFill>
              </a:rPr>
              <a:t>responsabilité.</a:t>
            </a:r>
            <a:endParaRPr lang="en-US" sz="950"/>
          </a:p>
        </p:txBody>
      </p:sp>
      <p:sp>
        <p:nvSpPr>
          <p:cNvPr id="2034544738" name="Shape 19"/>
          <p:cNvSpPr/>
          <p:nvPr/>
        </p:nvSpPr>
        <p:spPr bwMode="auto">
          <a:xfrm>
            <a:off x="5413248" y="3593592"/>
            <a:ext cx="685800" cy="685800"/>
          </a:xfrm>
          <a:prstGeom prst="ellipse">
            <a:avLst/>
          </a:prstGeom>
          <a:solidFill>
            <a:srgbClr val="151515"/>
          </a:solidFill>
          <a:ln w="12700">
            <a:solidFill>
              <a:srgbClr val="FFFFFF">
                <a:alpha val="80000"/>
              </a:srgbClr>
            </a:solidFill>
            <a:prstDash val="solid"/>
          </a:ln>
        </p:spPr>
        <p:txBody>
          <a:bodyPr/>
          <a:lstStyle/>
          <a:p>
            <a:pPr>
              <a:defRPr/>
            </a:pPr>
            <a:endParaRPr/>
          </a:p>
        </p:txBody>
      </p:sp>
      <p:sp>
        <p:nvSpPr>
          <p:cNvPr id="614896141" name="Text 20"/>
          <p:cNvSpPr/>
          <p:nvPr/>
        </p:nvSpPr>
        <p:spPr bwMode="auto">
          <a:xfrm>
            <a:off x="5504687" y="3767328"/>
            <a:ext cx="502920" cy="164592"/>
          </a:xfrm>
          <a:prstGeom prst="rect">
            <a:avLst/>
          </a:prstGeom>
          <a:noFill/>
          <a:ln/>
        </p:spPr>
        <p:txBody>
          <a:bodyPr wrap="square" lIns="0" tIns="0" rIns="0" bIns="0" rtlCol="0" anchor="ctr"/>
          <a:lstStyle/>
          <a:p>
            <a:pPr marL="0" indent="0" algn="ctr">
              <a:buNone/>
              <a:defRPr/>
            </a:pPr>
            <a:r>
              <a:rPr lang="en-US" sz="850" b="1">
                <a:solidFill>
                  <a:srgbClr val="FFFFFF"/>
                </a:solidFill>
                <a:latin typeface="Aptos Display"/>
                <a:ea typeface="Aptos Display"/>
                <a:cs typeface="Aptos Display"/>
              </a:rPr>
              <a:t>03</a:t>
            </a:r>
            <a:endParaRPr lang="en-US" sz="850"/>
          </a:p>
        </p:txBody>
      </p:sp>
      <p:sp>
        <p:nvSpPr>
          <p:cNvPr id="471504496" name="Text 21"/>
          <p:cNvSpPr/>
          <p:nvPr/>
        </p:nvSpPr>
        <p:spPr bwMode="auto">
          <a:xfrm>
            <a:off x="5413248" y="4462272"/>
            <a:ext cx="1371600" cy="274320"/>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Expliquer</a:t>
            </a:r>
            <a:endParaRPr lang="en-US" sz="1550"/>
          </a:p>
        </p:txBody>
      </p:sp>
      <p:sp>
        <p:nvSpPr>
          <p:cNvPr id="1987095138" name="Text 22"/>
          <p:cNvSpPr/>
          <p:nvPr/>
        </p:nvSpPr>
        <p:spPr bwMode="auto">
          <a:xfrm>
            <a:off x="5413248" y="4828032"/>
            <a:ext cx="1828800" cy="502920"/>
          </a:xfrm>
          <a:prstGeom prst="rect">
            <a:avLst/>
          </a:prstGeom>
          <a:noFill/>
          <a:ln/>
        </p:spPr>
        <p:txBody>
          <a:bodyPr wrap="square" lIns="127" tIns="127" rIns="127" bIns="127" rtlCol="0" anchor="ctr">
            <a:normAutofit/>
          </a:bodyPr>
          <a:lstStyle/>
          <a:p>
            <a:pPr marL="0" indent="0">
              <a:buNone/>
              <a:defRPr/>
            </a:pPr>
            <a:r>
              <a:rPr lang="en-US" sz="950">
                <a:solidFill>
                  <a:srgbClr val="686868"/>
                </a:solidFill>
              </a:rPr>
              <a:t>Donner du sens</a:t>
            </a:r>
            <a:endParaRPr lang="en-US" sz="950"/>
          </a:p>
          <a:p>
            <a:pPr marL="0" indent="0">
              <a:buNone/>
              <a:defRPr/>
            </a:pPr>
            <a:r>
              <a:rPr lang="en-US" sz="950">
                <a:solidFill>
                  <a:srgbClr val="686868"/>
                </a:solidFill>
              </a:rPr>
              <a:t>pour maintenir une</a:t>
            </a:r>
            <a:endParaRPr lang="en-US" sz="950"/>
          </a:p>
          <a:p>
            <a:pPr marL="0" indent="0">
              <a:buNone/>
              <a:defRPr/>
            </a:pPr>
            <a:r>
              <a:rPr lang="en-US" sz="950">
                <a:solidFill>
                  <a:srgbClr val="686868"/>
                </a:solidFill>
              </a:rPr>
              <a:t>relation constructive.</a:t>
            </a:r>
            <a:endParaRPr lang="en-US" sz="950"/>
          </a:p>
        </p:txBody>
      </p:sp>
      <p:sp>
        <p:nvSpPr>
          <p:cNvPr id="2020991916" name="Shape 23"/>
          <p:cNvSpPr/>
          <p:nvPr/>
        </p:nvSpPr>
        <p:spPr bwMode="auto">
          <a:xfrm>
            <a:off x="7818120" y="1874520"/>
            <a:ext cx="3520440" cy="1965960"/>
          </a:xfrm>
          <a:prstGeom prst="rect">
            <a:avLst/>
          </a:prstGeom>
          <a:solidFill>
            <a:srgbClr val="151515"/>
          </a:solidFill>
          <a:ln w="12700">
            <a:solidFill>
              <a:srgbClr val="151515">
                <a:alpha val="0"/>
              </a:srgbClr>
            </a:solidFill>
            <a:prstDash val="solid"/>
          </a:ln>
        </p:spPr>
        <p:txBody>
          <a:bodyPr/>
          <a:lstStyle/>
          <a:p>
            <a:pPr>
              <a:defRPr/>
            </a:pPr>
            <a:endParaRPr/>
          </a:p>
        </p:txBody>
      </p:sp>
      <p:sp>
        <p:nvSpPr>
          <p:cNvPr id="939398137" name="Shape 24"/>
          <p:cNvSpPr/>
          <p:nvPr/>
        </p:nvSpPr>
        <p:spPr bwMode="auto">
          <a:xfrm>
            <a:off x="7818120" y="1874520"/>
            <a:ext cx="45720" cy="196596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240596361" name="Text 25"/>
          <p:cNvSpPr/>
          <p:nvPr/>
        </p:nvSpPr>
        <p:spPr bwMode="auto">
          <a:xfrm>
            <a:off x="8019288" y="1984248"/>
            <a:ext cx="3191256" cy="1746504"/>
          </a:xfrm>
          <a:prstGeom prst="rect">
            <a:avLst/>
          </a:prstGeom>
          <a:noFill/>
          <a:ln/>
        </p:spPr>
        <p:txBody>
          <a:bodyPr wrap="square" lIns="254" tIns="254" rIns="254" bIns="254" rtlCol="0" anchor="ctr">
            <a:normAutofit/>
          </a:bodyPr>
          <a:lstStyle/>
          <a:p>
            <a:pPr marL="0" indent="0">
              <a:buNone/>
              <a:defRPr/>
            </a:pPr>
            <a:r>
              <a:rPr lang="en-US" sz="1700" b="1">
                <a:solidFill>
                  <a:srgbClr val="FFFFFF"/>
                </a:solidFill>
                <a:latin typeface="Aptos Display"/>
                <a:ea typeface="Aptos Display"/>
                <a:cs typeface="Aptos Display"/>
              </a:rPr>
              <a:t>« J’ai dû sanctionner… et la personne m’a dit merci.</a:t>
            </a:r>
            <a:endParaRPr lang="en-US" sz="1700"/>
          </a:p>
          <a:p>
            <a:pPr marL="0" indent="0">
              <a:buNone/>
              <a:defRPr/>
            </a:pPr>
            <a:r>
              <a:rPr lang="en-US" sz="1700" b="1">
                <a:solidFill>
                  <a:srgbClr val="FFFFFF"/>
                </a:solidFill>
                <a:latin typeface="Aptos Display"/>
                <a:ea typeface="Aptos Display"/>
                <a:cs typeface="Aptos Display"/>
              </a:rPr>
              <a:t>Pas pour la sanction. Parce qu’elle avait compris. »</a:t>
            </a:r>
            <a:endParaRPr lang="en-US" sz="1700"/>
          </a:p>
        </p:txBody>
      </p:sp>
      <p:sp>
        <p:nvSpPr>
          <p:cNvPr id="109860637" name="Text 26"/>
          <p:cNvSpPr/>
          <p:nvPr/>
        </p:nvSpPr>
        <p:spPr bwMode="auto">
          <a:xfrm>
            <a:off x="7818120" y="4343400"/>
            <a:ext cx="3474720" cy="585216"/>
          </a:xfrm>
          <a:prstGeom prst="rect">
            <a:avLst/>
          </a:prstGeom>
          <a:noFill/>
          <a:ln/>
        </p:spPr>
        <p:txBody>
          <a:bodyPr wrap="square" lIns="127" tIns="127" rIns="127" bIns="127" rtlCol="0" anchor="ctr">
            <a:normAutofit fontScale="85000" lnSpcReduction="10000"/>
          </a:bodyPr>
          <a:lstStyle/>
          <a:p>
            <a:pPr marL="0" indent="0">
              <a:buNone/>
              <a:defRPr/>
            </a:pPr>
            <a:r>
              <a:rPr lang="en-US" sz="1700" b="1">
                <a:solidFill>
                  <a:srgbClr val="D5001C"/>
                </a:solidFill>
                <a:latin typeface="Aptos Display"/>
                <a:ea typeface="Aptos Display"/>
                <a:cs typeface="Aptos Display"/>
              </a:rPr>
              <a:t>Ce n’est pas la personne que nous sanctionnons, mais un comportement dans un cadre donné.</a:t>
            </a:r>
            <a:endParaRPr lang="en-US" sz="1700"/>
          </a:p>
        </p:txBody>
      </p:sp>
      <p:sp>
        <p:nvSpPr>
          <p:cNvPr id="592750316" name="Right Triangle 29"/>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85354271" name="TextBox 30"/>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7</a:t>
            </a:r>
            <a:endParaRPr/>
          </a:p>
        </p:txBody>
      </p:sp>
      <p:sp>
        <p:nvSpPr>
          <p:cNvPr id="1185518285" name="TextBox 31"/>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323484677" name="Picture 32" descr="logo_valais_cropped.png"/>
          <p:cNvPicPr>
            <a:picLocks noChangeAspect="1"/>
          </p:cNvPicPr>
          <p:nvPr/>
        </p:nvPicPr>
        <p:blipFill rotWithShape="1">
          <a:blip r:embed="rId3"/>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1486224939" name="Image 0" descr="/mnt/data/orp_assets/lounge_full_sdark.jpg"/>
          <p:cNvPicPr>
            <a:picLocks noChangeAspect="1"/>
          </p:cNvPicPr>
          <p:nvPr/>
        </p:nvPicPr>
        <p:blipFill rotWithShape="1">
          <a:blip r:embed="rId3"/>
          <a:stretch/>
        </p:blipFill>
        <p:spPr bwMode="auto">
          <a:xfrm>
            <a:off x="0" y="0"/>
            <a:ext cx="12191695" cy="6858000"/>
          </a:xfrm>
          <a:prstGeom prst="rect">
            <a:avLst/>
          </a:prstGeom>
        </p:spPr>
      </p:pic>
      <p:sp>
        <p:nvSpPr>
          <p:cNvPr id="565603692" name="Rectangle 9"/>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402228439" name="Shape 0"/>
          <p:cNvSpPr/>
          <p:nvPr/>
        </p:nvSpPr>
        <p:spPr bwMode="auto">
          <a:xfrm>
            <a:off x="676656" y="777240"/>
            <a:ext cx="73152" cy="539496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12204820" name="Shape 1"/>
          <p:cNvSpPr/>
          <p:nvPr/>
        </p:nvSpPr>
        <p:spPr bwMode="auto">
          <a:xfrm>
            <a:off x="896112" y="822960"/>
            <a:ext cx="132588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1904992646" name="Text 2"/>
          <p:cNvSpPr/>
          <p:nvPr/>
        </p:nvSpPr>
        <p:spPr bwMode="auto">
          <a:xfrm>
            <a:off x="1014984" y="882396"/>
            <a:ext cx="108813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3 / 4</a:t>
            </a:r>
            <a:endParaRPr lang="en-US" sz="550"/>
          </a:p>
        </p:txBody>
      </p:sp>
      <p:sp>
        <p:nvSpPr>
          <p:cNvPr id="375684371" name="Text 3"/>
          <p:cNvSpPr/>
          <p:nvPr/>
        </p:nvSpPr>
        <p:spPr bwMode="auto">
          <a:xfrm>
            <a:off x="896112" y="1124712"/>
            <a:ext cx="1005840" cy="685800"/>
          </a:xfrm>
          <a:prstGeom prst="rect">
            <a:avLst/>
          </a:prstGeom>
          <a:noFill/>
          <a:ln/>
        </p:spPr>
        <p:txBody>
          <a:bodyPr wrap="square" lIns="0" tIns="0" rIns="0" bIns="0" rtlCol="0" anchor="ctr"/>
          <a:lstStyle/>
          <a:p>
            <a:pPr marL="0" indent="0">
              <a:buNone/>
              <a:defRPr/>
            </a:pPr>
            <a:r>
              <a:rPr lang="en-US" sz="3800" b="1">
                <a:solidFill>
                  <a:srgbClr val="FFFFFF"/>
                </a:solidFill>
                <a:latin typeface="Aptos Display"/>
                <a:ea typeface="Aptos Display"/>
                <a:cs typeface="Aptos Display"/>
              </a:rPr>
              <a:t>03</a:t>
            </a:r>
            <a:endParaRPr lang="en-US" sz="3800"/>
          </a:p>
        </p:txBody>
      </p:sp>
      <p:sp>
        <p:nvSpPr>
          <p:cNvPr id="1530340616" name="Text 4"/>
          <p:cNvSpPr/>
          <p:nvPr/>
        </p:nvSpPr>
        <p:spPr bwMode="auto">
          <a:xfrm>
            <a:off x="896112" y="2148840"/>
            <a:ext cx="6766560" cy="1188720"/>
          </a:xfrm>
          <a:prstGeom prst="rect">
            <a:avLst/>
          </a:prstGeom>
          <a:noFill/>
          <a:ln/>
        </p:spPr>
        <p:txBody>
          <a:bodyPr wrap="square" lIns="127" tIns="127" rIns="127" bIns="127" rtlCol="0" anchor="ctr">
            <a:normAutofit/>
          </a:bodyPr>
          <a:lstStyle/>
          <a:p>
            <a:pPr marL="0" indent="0">
              <a:buNone/>
              <a:defRPr/>
            </a:pPr>
            <a:r>
              <a:rPr lang="en-US" sz="2800" b="1">
                <a:solidFill>
                  <a:srgbClr val="FFFFFF"/>
                </a:solidFill>
                <a:latin typeface="Aptos Display"/>
                <a:ea typeface="Aptos Display"/>
                <a:cs typeface="Aptos Display"/>
              </a:rPr>
              <a:t>Quelles ressources dans notre pratique quotidienne ?</a:t>
            </a:r>
            <a:endParaRPr lang="en-US" sz="2800"/>
          </a:p>
        </p:txBody>
      </p:sp>
      <p:sp>
        <p:nvSpPr>
          <p:cNvPr id="435596785" name="Text 5"/>
          <p:cNvSpPr/>
          <p:nvPr/>
        </p:nvSpPr>
        <p:spPr bwMode="auto">
          <a:xfrm>
            <a:off x="896112" y="3547872"/>
            <a:ext cx="6035039" cy="502920"/>
          </a:xfrm>
          <a:prstGeom prst="rect">
            <a:avLst/>
          </a:prstGeom>
          <a:noFill/>
          <a:ln/>
        </p:spPr>
        <p:txBody>
          <a:bodyPr wrap="square" lIns="254" tIns="254" rIns="254" bIns="254" rtlCol="0" anchor="ctr">
            <a:normAutofit/>
          </a:bodyPr>
          <a:lstStyle/>
          <a:p>
            <a:pPr marL="0" indent="0">
              <a:buNone/>
              <a:defRPr/>
            </a:pPr>
            <a:r>
              <a:rPr lang="en-US" sz="1400">
                <a:solidFill>
                  <a:srgbClr val="EFEFEF"/>
                </a:solidFill>
                <a:latin typeface="Aptos"/>
                <a:ea typeface="Aptos"/>
                <a:cs typeface="Aptos"/>
              </a:rPr>
              <a:t>Individuelles, collectives, institutionnelles — et des marges de manœuvre.</a:t>
            </a:r>
            <a:endParaRPr lang="en-US" sz="1400"/>
          </a:p>
        </p:txBody>
      </p:sp>
      <p:sp>
        <p:nvSpPr>
          <p:cNvPr id="216443128" name="Text 6"/>
          <p:cNvSpPr/>
          <p:nvPr/>
        </p:nvSpPr>
        <p:spPr bwMode="auto">
          <a:xfrm>
            <a:off x="896112" y="6172200"/>
            <a:ext cx="4846320" cy="201168"/>
          </a:xfrm>
          <a:prstGeom prst="rect">
            <a:avLst/>
          </a:prstGeom>
          <a:noFill/>
          <a:ln/>
        </p:spPr>
        <p:txBody>
          <a:bodyPr wrap="square" lIns="0" tIns="0" rIns="0" bIns="0" rtlCol="0" anchor="ctr"/>
          <a:lstStyle/>
          <a:p>
            <a:pPr marL="0" indent="0">
              <a:buNone/>
              <a:defRPr/>
            </a:pPr>
            <a:r>
              <a:rPr lang="en-US" sz="750">
                <a:solidFill>
                  <a:srgbClr val="D7D7D7"/>
                </a:solidFill>
                <a:latin typeface="Aptos"/>
                <a:ea typeface="Aptos"/>
                <a:cs typeface="Aptos"/>
              </a:rPr>
              <a:t>Nous parlons de notre pratique, de nos tensions et de nos leviers.</a:t>
            </a:r>
            <a:endParaRPr lang="en-US" sz="750"/>
          </a:p>
        </p:txBody>
      </p:sp>
      <p:sp>
        <p:nvSpPr>
          <p:cNvPr id="1457506988" name="Right Triangle 10"/>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402141411" name="TextBox 11"/>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8</a:t>
            </a:r>
            <a:endParaRPr/>
          </a:p>
        </p:txBody>
      </p:sp>
      <p:sp>
        <p:nvSpPr>
          <p:cNvPr id="1469369251" name="TextBox 12"/>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950782999" name="Picture 13"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38720431" name="Rectangle 21"/>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pic>
        <p:nvPicPr>
          <p:cNvPr id="1645521416" name="Image 0" descr="/mnt/data/orp_assets/group_left.jpg"/>
          <p:cNvPicPr>
            <a:picLocks noChangeAspect="1"/>
          </p:cNvPicPr>
          <p:nvPr/>
        </p:nvPicPr>
        <p:blipFill rotWithShape="1">
          <a:blip r:embed="rId3"/>
          <a:stretch/>
        </p:blipFill>
        <p:spPr bwMode="auto">
          <a:xfrm>
            <a:off x="0" y="0"/>
            <a:ext cx="4526280" cy="6858000"/>
          </a:xfrm>
          <a:prstGeom prst="rect">
            <a:avLst/>
          </a:prstGeom>
        </p:spPr>
      </p:pic>
      <p:sp>
        <p:nvSpPr>
          <p:cNvPr id="1402074021" name="Shape 0"/>
          <p:cNvSpPr/>
          <p:nvPr/>
        </p:nvSpPr>
        <p:spPr bwMode="auto">
          <a:xfrm>
            <a:off x="4983480" y="585216"/>
            <a:ext cx="182880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1062960291" name="Text 1"/>
          <p:cNvSpPr/>
          <p:nvPr/>
        </p:nvSpPr>
        <p:spPr bwMode="auto">
          <a:xfrm>
            <a:off x="5102352" y="644652"/>
            <a:ext cx="159105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3 · RESSOURCES</a:t>
            </a:r>
            <a:endParaRPr lang="en-US" sz="550"/>
          </a:p>
        </p:txBody>
      </p:sp>
      <p:sp>
        <p:nvSpPr>
          <p:cNvPr id="1296020008" name="Text 2"/>
          <p:cNvSpPr/>
          <p:nvPr/>
        </p:nvSpPr>
        <p:spPr bwMode="auto">
          <a:xfrm>
            <a:off x="4983480" y="896112"/>
            <a:ext cx="5029200" cy="530352"/>
          </a:xfrm>
          <a:prstGeom prst="rect">
            <a:avLst/>
          </a:prstGeom>
          <a:noFill/>
          <a:ln/>
        </p:spPr>
        <p:txBody>
          <a:bodyPr wrap="square" lIns="0" tIns="0" rIns="0" bIns="0" rtlCol="0" anchor="ctr">
            <a:normAutofit/>
          </a:bodyPr>
          <a:lstStyle/>
          <a:p>
            <a:pPr marL="0" indent="0">
              <a:buNone/>
              <a:defRPr/>
            </a:pPr>
            <a:r>
              <a:rPr lang="en-US" sz="2700" b="1">
                <a:solidFill>
                  <a:srgbClr val="232323"/>
                </a:solidFill>
                <a:latin typeface="Aptos Display"/>
                <a:ea typeface="Aptos Display"/>
                <a:cs typeface="Aptos Display"/>
              </a:rPr>
              <a:t>Tenir dans la durée</a:t>
            </a:r>
            <a:endParaRPr lang="en-US" sz="2700"/>
          </a:p>
        </p:txBody>
      </p:sp>
      <p:sp>
        <p:nvSpPr>
          <p:cNvPr id="167098977" name="Text 3"/>
          <p:cNvSpPr/>
          <p:nvPr/>
        </p:nvSpPr>
        <p:spPr bwMode="auto">
          <a:xfrm>
            <a:off x="5001768" y="1463040"/>
            <a:ext cx="5394960" cy="347472"/>
          </a:xfrm>
          <a:prstGeom prst="rect">
            <a:avLst/>
          </a:prstGeom>
          <a:noFill/>
          <a:ln/>
        </p:spPr>
        <p:txBody>
          <a:bodyPr wrap="square" lIns="0" tIns="0" rIns="0" bIns="0" rtlCol="0" anchor="ctr">
            <a:normAutofit/>
          </a:bodyPr>
          <a:lstStyle/>
          <a:p>
            <a:pPr marL="0" indent="0">
              <a:buNone/>
              <a:defRPr/>
            </a:pPr>
            <a:r>
              <a:rPr lang="en-US" sz="1100">
                <a:solidFill>
                  <a:srgbClr val="686868"/>
                </a:solidFill>
              </a:rPr>
              <a:t>Nos ressources ne sont pas un luxe. Elles sont la condition pour rester justes, solides et disponibles.</a:t>
            </a:r>
            <a:endParaRPr lang="en-US" sz="1100"/>
          </a:p>
        </p:txBody>
      </p:sp>
      <p:sp>
        <p:nvSpPr>
          <p:cNvPr id="1336053344" name="Text 4"/>
          <p:cNvSpPr/>
          <p:nvPr/>
        </p:nvSpPr>
        <p:spPr bwMode="auto">
          <a:xfrm>
            <a:off x="4983480" y="2194560"/>
            <a:ext cx="2377440" cy="274320"/>
          </a:xfrm>
          <a:prstGeom prst="rect">
            <a:avLst/>
          </a:prstGeom>
          <a:noFill/>
          <a:ln/>
        </p:spPr>
        <p:txBody>
          <a:bodyPr wrap="square" lIns="0" tIns="0" rIns="0" bIns="0" rtlCol="0" anchor="ctr">
            <a:normAutofit/>
          </a:bodyPr>
          <a:lstStyle/>
          <a:p>
            <a:pPr marL="0" indent="0">
              <a:buNone/>
              <a:defRPr/>
            </a:pPr>
            <a:r>
              <a:rPr lang="en-US" sz="1600" b="1">
                <a:solidFill>
                  <a:srgbClr val="232323"/>
                </a:solidFill>
                <a:latin typeface="Aptos Display"/>
                <a:ea typeface="Aptos Display"/>
                <a:cs typeface="Aptos Display"/>
              </a:rPr>
              <a:t>Individuelles</a:t>
            </a:r>
            <a:endParaRPr lang="en-US" sz="1600"/>
          </a:p>
        </p:txBody>
      </p:sp>
      <p:sp>
        <p:nvSpPr>
          <p:cNvPr id="1586317188" name="Shape 5"/>
          <p:cNvSpPr/>
          <p:nvPr/>
        </p:nvSpPr>
        <p:spPr bwMode="auto">
          <a:xfrm>
            <a:off x="4983480" y="2578608"/>
            <a:ext cx="1920240" cy="0"/>
          </a:xfrm>
          <a:prstGeom prst="line">
            <a:avLst/>
          </a:prstGeom>
          <a:noFill/>
          <a:ln w="12700">
            <a:solidFill>
              <a:srgbClr val="151515"/>
            </a:solidFill>
            <a:prstDash val="solid"/>
          </a:ln>
        </p:spPr>
        <p:txBody>
          <a:bodyPr/>
          <a:lstStyle/>
          <a:p>
            <a:pPr>
              <a:defRPr/>
            </a:pPr>
            <a:endParaRPr/>
          </a:p>
        </p:txBody>
      </p:sp>
      <p:sp>
        <p:nvSpPr>
          <p:cNvPr id="121219305" name="Text 6"/>
          <p:cNvSpPr/>
          <p:nvPr/>
        </p:nvSpPr>
        <p:spPr bwMode="auto">
          <a:xfrm>
            <a:off x="4983480" y="2761488"/>
            <a:ext cx="2331720" cy="320040"/>
          </a:xfrm>
          <a:prstGeom prst="rect">
            <a:avLst/>
          </a:prstGeom>
          <a:noFill/>
          <a:ln/>
        </p:spPr>
        <p:txBody>
          <a:bodyPr wrap="square" lIns="0" tIns="0" rIns="0" bIns="0" rtlCol="0" anchor="ctr">
            <a:normAutofit/>
          </a:bodyPr>
          <a:lstStyle/>
          <a:p>
            <a:pPr marL="0" indent="0">
              <a:buNone/>
              <a:defRPr/>
            </a:pPr>
            <a:r>
              <a:rPr lang="en-US" sz="1000">
                <a:solidFill>
                  <a:srgbClr val="686868"/>
                </a:solidFill>
              </a:rPr>
              <a:t>Écoute, expérience, recul, posture.</a:t>
            </a:r>
            <a:endParaRPr lang="en-US" sz="1000"/>
          </a:p>
        </p:txBody>
      </p:sp>
      <p:sp>
        <p:nvSpPr>
          <p:cNvPr id="1415320134" name="Text 7"/>
          <p:cNvSpPr/>
          <p:nvPr/>
        </p:nvSpPr>
        <p:spPr bwMode="auto">
          <a:xfrm>
            <a:off x="7863840" y="2194560"/>
            <a:ext cx="2377440" cy="274320"/>
          </a:xfrm>
          <a:prstGeom prst="rect">
            <a:avLst/>
          </a:prstGeom>
          <a:noFill/>
          <a:ln/>
        </p:spPr>
        <p:txBody>
          <a:bodyPr wrap="square" lIns="0" tIns="0" rIns="0" bIns="0" rtlCol="0" anchor="ctr">
            <a:normAutofit/>
          </a:bodyPr>
          <a:lstStyle/>
          <a:p>
            <a:pPr marL="0" indent="0">
              <a:buNone/>
              <a:defRPr/>
            </a:pPr>
            <a:r>
              <a:rPr lang="en-US" sz="1600" b="1">
                <a:solidFill>
                  <a:srgbClr val="D5001C"/>
                </a:solidFill>
                <a:latin typeface="Aptos Display"/>
                <a:ea typeface="Aptos Display"/>
                <a:cs typeface="Aptos Display"/>
              </a:rPr>
              <a:t>Collectif</a:t>
            </a:r>
            <a:endParaRPr lang="en-US" sz="1600"/>
          </a:p>
        </p:txBody>
      </p:sp>
      <p:sp>
        <p:nvSpPr>
          <p:cNvPr id="409632307" name="Shape 8"/>
          <p:cNvSpPr/>
          <p:nvPr/>
        </p:nvSpPr>
        <p:spPr bwMode="auto">
          <a:xfrm>
            <a:off x="7863840" y="2578608"/>
            <a:ext cx="1920240" cy="0"/>
          </a:xfrm>
          <a:prstGeom prst="line">
            <a:avLst/>
          </a:prstGeom>
          <a:noFill/>
          <a:ln w="12700">
            <a:solidFill>
              <a:srgbClr val="D5001C"/>
            </a:solidFill>
            <a:prstDash val="solid"/>
          </a:ln>
        </p:spPr>
        <p:txBody>
          <a:bodyPr/>
          <a:lstStyle/>
          <a:p>
            <a:pPr>
              <a:defRPr/>
            </a:pPr>
            <a:endParaRPr/>
          </a:p>
        </p:txBody>
      </p:sp>
      <p:sp>
        <p:nvSpPr>
          <p:cNvPr id="1832965187" name="Text 9"/>
          <p:cNvSpPr/>
          <p:nvPr/>
        </p:nvSpPr>
        <p:spPr bwMode="auto">
          <a:xfrm>
            <a:off x="7863840" y="2761488"/>
            <a:ext cx="2331720" cy="320040"/>
          </a:xfrm>
          <a:prstGeom prst="rect">
            <a:avLst/>
          </a:prstGeom>
          <a:noFill/>
          <a:ln/>
        </p:spPr>
        <p:txBody>
          <a:bodyPr wrap="square" lIns="0" tIns="0" rIns="0" bIns="0" rtlCol="0" anchor="ctr">
            <a:normAutofit/>
          </a:bodyPr>
          <a:lstStyle/>
          <a:p>
            <a:pPr marL="0" indent="0">
              <a:buNone/>
              <a:defRPr/>
            </a:pPr>
            <a:r>
              <a:rPr lang="en-US" sz="1000">
                <a:solidFill>
                  <a:srgbClr val="686868"/>
                </a:solidFill>
              </a:rPr>
              <a:t>Partager, confronter, ne pas rester seul.</a:t>
            </a:r>
            <a:endParaRPr lang="en-US" sz="1000"/>
          </a:p>
        </p:txBody>
      </p:sp>
      <p:sp>
        <p:nvSpPr>
          <p:cNvPr id="630530845" name="Text 10"/>
          <p:cNvSpPr/>
          <p:nvPr/>
        </p:nvSpPr>
        <p:spPr bwMode="auto">
          <a:xfrm>
            <a:off x="4983480" y="3337560"/>
            <a:ext cx="2377440" cy="274320"/>
          </a:xfrm>
          <a:prstGeom prst="rect">
            <a:avLst/>
          </a:prstGeom>
          <a:noFill/>
          <a:ln/>
        </p:spPr>
        <p:txBody>
          <a:bodyPr wrap="square" lIns="0" tIns="0" rIns="0" bIns="0" rtlCol="0" anchor="ctr">
            <a:normAutofit/>
          </a:bodyPr>
          <a:lstStyle/>
          <a:p>
            <a:pPr marL="0" indent="0">
              <a:buNone/>
              <a:defRPr/>
            </a:pPr>
            <a:r>
              <a:rPr lang="en-US" sz="1600" b="1">
                <a:solidFill>
                  <a:srgbClr val="232323"/>
                </a:solidFill>
                <a:latin typeface="Aptos Display"/>
                <a:ea typeface="Aptos Display"/>
                <a:cs typeface="Aptos Display"/>
              </a:rPr>
              <a:t>Encadrement</a:t>
            </a:r>
            <a:endParaRPr lang="en-US" sz="1600"/>
          </a:p>
        </p:txBody>
      </p:sp>
      <p:sp>
        <p:nvSpPr>
          <p:cNvPr id="117345829" name="Shape 11"/>
          <p:cNvSpPr/>
          <p:nvPr/>
        </p:nvSpPr>
        <p:spPr bwMode="auto">
          <a:xfrm>
            <a:off x="4983480" y="3721608"/>
            <a:ext cx="1920240" cy="0"/>
          </a:xfrm>
          <a:prstGeom prst="line">
            <a:avLst/>
          </a:prstGeom>
          <a:noFill/>
          <a:ln w="12700">
            <a:solidFill>
              <a:srgbClr val="151515"/>
            </a:solidFill>
            <a:prstDash val="solid"/>
          </a:ln>
        </p:spPr>
        <p:txBody>
          <a:bodyPr/>
          <a:lstStyle/>
          <a:p>
            <a:pPr>
              <a:defRPr/>
            </a:pPr>
            <a:endParaRPr/>
          </a:p>
        </p:txBody>
      </p:sp>
      <p:sp>
        <p:nvSpPr>
          <p:cNvPr id="1248377993" name="Text 12"/>
          <p:cNvSpPr/>
          <p:nvPr/>
        </p:nvSpPr>
        <p:spPr bwMode="auto">
          <a:xfrm>
            <a:off x="4983480" y="3904488"/>
            <a:ext cx="2331720" cy="320040"/>
          </a:xfrm>
          <a:prstGeom prst="rect">
            <a:avLst/>
          </a:prstGeom>
          <a:noFill/>
          <a:ln/>
        </p:spPr>
        <p:txBody>
          <a:bodyPr wrap="square" lIns="0" tIns="0" rIns="0" bIns="0" rtlCol="0" anchor="ctr">
            <a:normAutofit/>
          </a:bodyPr>
          <a:lstStyle/>
          <a:p>
            <a:pPr marL="0" indent="0">
              <a:buNone/>
              <a:defRPr/>
            </a:pPr>
            <a:r>
              <a:rPr lang="en-US" sz="1000">
                <a:solidFill>
                  <a:srgbClr val="686868"/>
                </a:solidFill>
              </a:rPr>
              <a:t>Créer des espaces pour douter et ajuster.</a:t>
            </a:r>
            <a:endParaRPr lang="en-US" sz="1000"/>
          </a:p>
        </p:txBody>
      </p:sp>
      <p:sp>
        <p:nvSpPr>
          <p:cNvPr id="688292253" name="Text 13"/>
          <p:cNvSpPr/>
          <p:nvPr/>
        </p:nvSpPr>
        <p:spPr bwMode="auto">
          <a:xfrm>
            <a:off x="7863840" y="3337560"/>
            <a:ext cx="2377440" cy="274320"/>
          </a:xfrm>
          <a:prstGeom prst="rect">
            <a:avLst/>
          </a:prstGeom>
          <a:noFill/>
          <a:ln/>
        </p:spPr>
        <p:txBody>
          <a:bodyPr wrap="square" lIns="0" tIns="0" rIns="0" bIns="0" rtlCol="0" anchor="ctr">
            <a:normAutofit/>
          </a:bodyPr>
          <a:lstStyle/>
          <a:p>
            <a:pPr marL="0" indent="0">
              <a:buNone/>
              <a:defRPr/>
            </a:pPr>
            <a:r>
              <a:rPr lang="en-US" sz="1600" b="1">
                <a:solidFill>
                  <a:srgbClr val="232323"/>
                </a:solidFill>
                <a:latin typeface="Aptos Display"/>
                <a:ea typeface="Aptos Display"/>
                <a:cs typeface="Aptos Display"/>
              </a:rPr>
              <a:t>Institutionnelles</a:t>
            </a:r>
            <a:endParaRPr lang="en-US" sz="1600"/>
          </a:p>
        </p:txBody>
      </p:sp>
      <p:sp>
        <p:nvSpPr>
          <p:cNvPr id="1843652145" name="Shape 14"/>
          <p:cNvSpPr/>
          <p:nvPr/>
        </p:nvSpPr>
        <p:spPr bwMode="auto">
          <a:xfrm>
            <a:off x="7863840" y="3721608"/>
            <a:ext cx="1920240" cy="0"/>
          </a:xfrm>
          <a:prstGeom prst="line">
            <a:avLst/>
          </a:prstGeom>
          <a:noFill/>
          <a:ln w="12700">
            <a:solidFill>
              <a:srgbClr val="151515"/>
            </a:solidFill>
            <a:prstDash val="solid"/>
          </a:ln>
        </p:spPr>
        <p:txBody>
          <a:bodyPr/>
          <a:lstStyle/>
          <a:p>
            <a:pPr>
              <a:defRPr/>
            </a:pPr>
            <a:endParaRPr/>
          </a:p>
        </p:txBody>
      </p:sp>
      <p:sp>
        <p:nvSpPr>
          <p:cNvPr id="1490046010" name="Text 15"/>
          <p:cNvSpPr/>
          <p:nvPr/>
        </p:nvSpPr>
        <p:spPr bwMode="auto">
          <a:xfrm>
            <a:off x="7863840" y="3904488"/>
            <a:ext cx="2331720" cy="320040"/>
          </a:xfrm>
          <a:prstGeom prst="rect">
            <a:avLst/>
          </a:prstGeom>
          <a:noFill/>
          <a:ln/>
        </p:spPr>
        <p:txBody>
          <a:bodyPr wrap="square" lIns="0" tIns="0" rIns="0" bIns="0" rtlCol="0" anchor="ctr">
            <a:normAutofit/>
          </a:bodyPr>
          <a:lstStyle/>
          <a:p>
            <a:pPr marL="0" indent="0">
              <a:buNone/>
              <a:defRPr/>
            </a:pPr>
            <a:r>
              <a:rPr lang="en-US" sz="1000">
                <a:solidFill>
                  <a:srgbClr val="686868"/>
                </a:solidFill>
              </a:rPr>
              <a:t>Cadre légal, procédures, formations, dispositifs.</a:t>
            </a:r>
            <a:endParaRPr lang="en-US" sz="1000"/>
          </a:p>
        </p:txBody>
      </p:sp>
      <p:sp>
        <p:nvSpPr>
          <p:cNvPr id="1725876495" name="Shape 16"/>
          <p:cNvSpPr/>
          <p:nvPr/>
        </p:nvSpPr>
        <p:spPr bwMode="auto">
          <a:xfrm>
            <a:off x="4983480" y="4983480"/>
            <a:ext cx="5440680" cy="804672"/>
          </a:xfrm>
          <a:prstGeom prst="rect">
            <a:avLst/>
          </a:prstGeom>
          <a:solidFill>
            <a:srgbClr val="FAFAFA"/>
          </a:solidFill>
          <a:ln w="12700">
            <a:solidFill>
              <a:srgbClr val="DADADA">
                <a:alpha val="50000"/>
              </a:srgbClr>
            </a:solidFill>
            <a:prstDash val="solid"/>
          </a:ln>
        </p:spPr>
        <p:txBody>
          <a:bodyPr/>
          <a:lstStyle/>
          <a:p>
            <a:pPr>
              <a:defRPr/>
            </a:pPr>
            <a:endParaRPr/>
          </a:p>
        </p:txBody>
      </p:sp>
      <p:sp>
        <p:nvSpPr>
          <p:cNvPr id="1036662823" name="Shape 17"/>
          <p:cNvSpPr/>
          <p:nvPr/>
        </p:nvSpPr>
        <p:spPr bwMode="auto">
          <a:xfrm>
            <a:off x="4983480" y="4983480"/>
            <a:ext cx="45720" cy="804672"/>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2139366295" name="Text 18"/>
          <p:cNvSpPr/>
          <p:nvPr/>
        </p:nvSpPr>
        <p:spPr bwMode="auto">
          <a:xfrm>
            <a:off x="5184648" y="5093208"/>
            <a:ext cx="5111496" cy="585216"/>
          </a:xfrm>
          <a:prstGeom prst="rect">
            <a:avLst/>
          </a:prstGeom>
          <a:noFill/>
          <a:ln/>
        </p:spPr>
        <p:txBody>
          <a:bodyPr wrap="square" lIns="254" tIns="254" rIns="254" bIns="254" rtlCol="0" anchor="ctr">
            <a:normAutofit/>
          </a:bodyPr>
          <a:lstStyle/>
          <a:p>
            <a:pPr marL="0" indent="0">
              <a:buNone/>
              <a:defRPr/>
            </a:pPr>
            <a:r>
              <a:rPr lang="en-US" sz="1700" b="1">
                <a:solidFill>
                  <a:srgbClr val="232323"/>
                </a:solidFill>
                <a:latin typeface="Aptos Display"/>
                <a:ea typeface="Aptos Display"/>
                <a:cs typeface="Aptos Display"/>
              </a:rPr>
              <a:t>Là où il y a un peu de choix,</a:t>
            </a:r>
            <a:endParaRPr lang="en-US" sz="1700"/>
          </a:p>
          <a:p>
            <a:pPr marL="0" indent="0">
              <a:buNone/>
              <a:defRPr/>
            </a:pPr>
            <a:r>
              <a:rPr lang="en-US" sz="1700" b="1">
                <a:solidFill>
                  <a:srgbClr val="232323"/>
                </a:solidFill>
                <a:latin typeface="Aptos Display"/>
                <a:ea typeface="Aptos Display"/>
                <a:cs typeface="Aptos Display"/>
              </a:rPr>
              <a:t>il peut y avoir de l’engagement.</a:t>
            </a:r>
            <a:endParaRPr lang="en-US" sz="1700"/>
          </a:p>
        </p:txBody>
      </p:sp>
      <p:sp>
        <p:nvSpPr>
          <p:cNvPr id="1418665979" name="Right Triangle 22"/>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304383391" name="TextBox 23"/>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9</a:t>
            </a:r>
            <a:endParaRPr/>
          </a:p>
        </p:txBody>
      </p:sp>
      <p:sp>
        <p:nvSpPr>
          <p:cNvPr id="606126274" name="TextBox 24"/>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368397453" name="Picture 25"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444709157" name="Image 0" descr="/mnt/data/orp_assets/meeting_full_sdark.jpg"/>
          <p:cNvPicPr>
            <a:picLocks noChangeAspect="1"/>
          </p:cNvPicPr>
          <p:nvPr/>
        </p:nvPicPr>
        <p:blipFill rotWithShape="1">
          <a:blip r:embed="rId3"/>
          <a:stretch/>
        </p:blipFill>
        <p:spPr bwMode="auto">
          <a:xfrm>
            <a:off x="0" y="0"/>
            <a:ext cx="12191695" cy="6858000"/>
          </a:xfrm>
          <a:prstGeom prst="rect">
            <a:avLst/>
          </a:prstGeom>
        </p:spPr>
      </p:pic>
      <p:sp>
        <p:nvSpPr>
          <p:cNvPr id="387330184" name="Rectangle 9"/>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292499314" name="Shape 0"/>
          <p:cNvSpPr/>
          <p:nvPr/>
        </p:nvSpPr>
        <p:spPr bwMode="auto">
          <a:xfrm>
            <a:off x="676656" y="777240"/>
            <a:ext cx="73152" cy="539496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287784384" name="Shape 1"/>
          <p:cNvSpPr/>
          <p:nvPr/>
        </p:nvSpPr>
        <p:spPr bwMode="auto">
          <a:xfrm>
            <a:off x="896112" y="822960"/>
            <a:ext cx="132588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1375807640" name="Text 2"/>
          <p:cNvSpPr/>
          <p:nvPr/>
        </p:nvSpPr>
        <p:spPr bwMode="auto">
          <a:xfrm>
            <a:off x="1014984" y="882396"/>
            <a:ext cx="108813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4 / 4</a:t>
            </a:r>
            <a:endParaRPr lang="en-US" sz="550"/>
          </a:p>
        </p:txBody>
      </p:sp>
      <p:sp>
        <p:nvSpPr>
          <p:cNvPr id="2099033702" name="Text 3"/>
          <p:cNvSpPr/>
          <p:nvPr/>
        </p:nvSpPr>
        <p:spPr bwMode="auto">
          <a:xfrm>
            <a:off x="896112" y="1124712"/>
            <a:ext cx="1005840" cy="685800"/>
          </a:xfrm>
          <a:prstGeom prst="rect">
            <a:avLst/>
          </a:prstGeom>
          <a:noFill/>
          <a:ln/>
        </p:spPr>
        <p:txBody>
          <a:bodyPr wrap="square" lIns="0" tIns="0" rIns="0" bIns="0" rtlCol="0" anchor="ctr"/>
          <a:lstStyle/>
          <a:p>
            <a:pPr marL="0" indent="0">
              <a:buNone/>
              <a:defRPr/>
            </a:pPr>
            <a:r>
              <a:rPr lang="en-US" sz="3800" b="1">
                <a:solidFill>
                  <a:srgbClr val="FFFFFF"/>
                </a:solidFill>
                <a:latin typeface="Aptos Display"/>
                <a:ea typeface="Aptos Display"/>
                <a:cs typeface="Aptos Display"/>
              </a:rPr>
              <a:t>04</a:t>
            </a:r>
            <a:endParaRPr lang="en-US" sz="3800"/>
          </a:p>
        </p:txBody>
      </p:sp>
      <p:sp>
        <p:nvSpPr>
          <p:cNvPr id="843581241" name="Text 4"/>
          <p:cNvSpPr/>
          <p:nvPr/>
        </p:nvSpPr>
        <p:spPr bwMode="auto">
          <a:xfrm>
            <a:off x="896112" y="2148840"/>
            <a:ext cx="6766560" cy="1188720"/>
          </a:xfrm>
          <a:prstGeom prst="rect">
            <a:avLst/>
          </a:prstGeom>
          <a:noFill/>
          <a:ln/>
        </p:spPr>
        <p:txBody>
          <a:bodyPr wrap="square" lIns="127" tIns="127" rIns="127" bIns="127" rtlCol="0" anchor="ctr">
            <a:normAutofit/>
          </a:bodyPr>
          <a:lstStyle/>
          <a:p>
            <a:pPr marL="0" indent="0">
              <a:buNone/>
              <a:defRPr/>
            </a:pPr>
            <a:r>
              <a:rPr lang="en-US" sz="2800" b="1">
                <a:solidFill>
                  <a:srgbClr val="FFFFFF"/>
                </a:solidFill>
                <a:latin typeface="Aptos Display"/>
                <a:ea typeface="Aptos Display"/>
                <a:cs typeface="Aptos Display"/>
              </a:rPr>
              <a:t>En tant que manager, comment motiver celles et ceux qui mobilisent ?</a:t>
            </a:r>
            <a:endParaRPr lang="en-US" sz="2800"/>
          </a:p>
        </p:txBody>
      </p:sp>
      <p:sp>
        <p:nvSpPr>
          <p:cNvPr id="1611789436" name="Text 5"/>
          <p:cNvSpPr/>
          <p:nvPr/>
        </p:nvSpPr>
        <p:spPr bwMode="auto">
          <a:xfrm>
            <a:off x="896112" y="3547872"/>
            <a:ext cx="6035039" cy="502920"/>
          </a:xfrm>
          <a:prstGeom prst="rect">
            <a:avLst/>
          </a:prstGeom>
          <a:noFill/>
          <a:ln/>
        </p:spPr>
        <p:txBody>
          <a:bodyPr wrap="square" lIns="254" tIns="254" rIns="254" bIns="254" rtlCol="0" anchor="ctr">
            <a:normAutofit/>
          </a:bodyPr>
          <a:lstStyle/>
          <a:p>
            <a:pPr marL="0" indent="0">
              <a:buNone/>
              <a:defRPr/>
            </a:pPr>
            <a:r>
              <a:rPr lang="en-US" sz="1400">
                <a:solidFill>
                  <a:srgbClr val="EFEFEF"/>
                </a:solidFill>
                <a:latin typeface="Aptos"/>
                <a:ea typeface="Aptos"/>
                <a:cs typeface="Aptos"/>
              </a:rPr>
              <a:t>Pour mobiliser les autres, nous devons nous sentir soutenus et légitimes.</a:t>
            </a:r>
            <a:endParaRPr lang="en-US" sz="1400"/>
          </a:p>
        </p:txBody>
      </p:sp>
      <p:sp>
        <p:nvSpPr>
          <p:cNvPr id="1709675077" name="Text 6"/>
          <p:cNvSpPr/>
          <p:nvPr/>
        </p:nvSpPr>
        <p:spPr bwMode="auto">
          <a:xfrm>
            <a:off x="896112" y="6172200"/>
            <a:ext cx="4846320" cy="201168"/>
          </a:xfrm>
          <a:prstGeom prst="rect">
            <a:avLst/>
          </a:prstGeom>
          <a:noFill/>
          <a:ln/>
        </p:spPr>
        <p:txBody>
          <a:bodyPr wrap="square" lIns="0" tIns="0" rIns="0" bIns="0" rtlCol="0" anchor="ctr"/>
          <a:lstStyle/>
          <a:p>
            <a:pPr marL="0" indent="0">
              <a:buNone/>
              <a:defRPr/>
            </a:pPr>
            <a:r>
              <a:rPr lang="en-US" sz="750">
                <a:solidFill>
                  <a:srgbClr val="D7D7D7"/>
                </a:solidFill>
                <a:latin typeface="Aptos"/>
                <a:ea typeface="Aptos"/>
                <a:cs typeface="Aptos"/>
              </a:rPr>
              <a:t>Nous parlons de notre pratique, de nos tensions et de nos leviers.</a:t>
            </a:r>
            <a:endParaRPr lang="en-US" sz="750"/>
          </a:p>
        </p:txBody>
      </p:sp>
      <p:sp>
        <p:nvSpPr>
          <p:cNvPr id="177353996" name="Right Triangle 10"/>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25318693" name="TextBox 11"/>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10</a:t>
            </a:r>
            <a:endParaRPr/>
          </a:p>
        </p:txBody>
      </p:sp>
      <p:sp>
        <p:nvSpPr>
          <p:cNvPr id="708398784" name="TextBox 12"/>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99042235" name="Picture 13"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290205307" name="Rectangle 20"/>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pic>
        <p:nvPicPr>
          <p:cNvPr id="1054810473" name="Image 0" descr="/mnt/data/orp_assets/presenter_left.jpg"/>
          <p:cNvPicPr>
            <a:picLocks noChangeAspect="1"/>
          </p:cNvPicPr>
          <p:nvPr/>
        </p:nvPicPr>
        <p:blipFill rotWithShape="1">
          <a:blip r:embed="rId3"/>
          <a:stretch/>
        </p:blipFill>
        <p:spPr bwMode="auto">
          <a:xfrm>
            <a:off x="0" y="0"/>
            <a:ext cx="4251960" cy="6858000"/>
          </a:xfrm>
          <a:prstGeom prst="rect">
            <a:avLst/>
          </a:prstGeom>
        </p:spPr>
      </p:pic>
      <p:sp>
        <p:nvSpPr>
          <p:cNvPr id="1838240860" name="Shape 0"/>
          <p:cNvSpPr/>
          <p:nvPr/>
        </p:nvSpPr>
        <p:spPr bwMode="auto">
          <a:xfrm>
            <a:off x="4663440" y="585216"/>
            <a:ext cx="246888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1244386372" name="Text 1"/>
          <p:cNvSpPr/>
          <p:nvPr/>
        </p:nvSpPr>
        <p:spPr bwMode="auto">
          <a:xfrm>
            <a:off x="4782312" y="644652"/>
            <a:ext cx="223113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QUESTION 4 · MANAGER &amp; MOTIVATION</a:t>
            </a:r>
            <a:endParaRPr lang="en-US" sz="550"/>
          </a:p>
        </p:txBody>
      </p:sp>
      <p:sp>
        <p:nvSpPr>
          <p:cNvPr id="1910673320" name="Text 2"/>
          <p:cNvSpPr/>
          <p:nvPr/>
        </p:nvSpPr>
        <p:spPr bwMode="auto">
          <a:xfrm>
            <a:off x="4663440" y="896112"/>
            <a:ext cx="5715000" cy="731520"/>
          </a:xfrm>
          <a:prstGeom prst="rect">
            <a:avLst/>
          </a:prstGeom>
          <a:noFill/>
          <a:ln/>
        </p:spPr>
        <p:txBody>
          <a:bodyPr wrap="square" lIns="0" tIns="0" rIns="0" bIns="0" rtlCol="0" anchor="ctr">
            <a:normAutofit fontScale="92500" lnSpcReduction="10000"/>
          </a:bodyPr>
          <a:lstStyle/>
          <a:p>
            <a:pPr marL="0" indent="0">
              <a:buNone/>
              <a:defRPr/>
            </a:pPr>
            <a:r>
              <a:rPr lang="en-US" sz="2700" b="1">
                <a:solidFill>
                  <a:srgbClr val="232323"/>
                </a:solidFill>
                <a:latin typeface="Aptos Display"/>
                <a:ea typeface="Aptos Display"/>
                <a:cs typeface="Aptos Display"/>
              </a:rPr>
              <a:t>Motiver : créer les conditions du pouvoir d’agir</a:t>
            </a:r>
            <a:endParaRPr lang="en-US" sz="2700"/>
          </a:p>
        </p:txBody>
      </p:sp>
      <p:sp>
        <p:nvSpPr>
          <p:cNvPr id="419366992" name="Text 3"/>
          <p:cNvSpPr/>
          <p:nvPr/>
        </p:nvSpPr>
        <p:spPr bwMode="auto">
          <a:xfrm>
            <a:off x="4681728" y="2048256"/>
            <a:ext cx="384048" cy="201168"/>
          </a:xfrm>
          <a:prstGeom prst="rect">
            <a:avLst/>
          </a:prstGeom>
          <a:noFill/>
          <a:ln/>
        </p:spPr>
        <p:txBody>
          <a:bodyPr wrap="square" lIns="0" tIns="0" rIns="0" bIns="0" rtlCol="0" anchor="ctr"/>
          <a:lstStyle/>
          <a:p>
            <a:pPr marL="0" indent="0">
              <a:buNone/>
              <a:defRPr/>
            </a:pPr>
            <a:r>
              <a:rPr lang="en-US" sz="950" b="1">
                <a:solidFill>
                  <a:srgbClr val="D5001C"/>
                </a:solidFill>
                <a:latin typeface="Aptos Display"/>
                <a:ea typeface="Aptos Display"/>
                <a:cs typeface="Aptos Display"/>
              </a:rPr>
              <a:t>01</a:t>
            </a:r>
            <a:endParaRPr lang="en-US" sz="950"/>
          </a:p>
        </p:txBody>
      </p:sp>
      <p:sp>
        <p:nvSpPr>
          <p:cNvPr id="876908842" name="Text 4"/>
          <p:cNvSpPr/>
          <p:nvPr/>
        </p:nvSpPr>
        <p:spPr bwMode="auto">
          <a:xfrm>
            <a:off x="5230368" y="2029968"/>
            <a:ext cx="1691640" cy="256032"/>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Reconnaître</a:t>
            </a:r>
            <a:endParaRPr lang="en-US" sz="1550"/>
          </a:p>
        </p:txBody>
      </p:sp>
      <p:sp>
        <p:nvSpPr>
          <p:cNvPr id="1513711469" name="Text 5"/>
          <p:cNvSpPr/>
          <p:nvPr/>
        </p:nvSpPr>
        <p:spPr bwMode="auto">
          <a:xfrm>
            <a:off x="7269480" y="2048256"/>
            <a:ext cx="3429000" cy="256032"/>
          </a:xfrm>
          <a:prstGeom prst="rect">
            <a:avLst/>
          </a:prstGeom>
          <a:noFill/>
          <a:ln/>
        </p:spPr>
        <p:txBody>
          <a:bodyPr wrap="square" lIns="0" tIns="0" rIns="0" bIns="0" rtlCol="0" anchor="ctr">
            <a:normAutofit/>
          </a:bodyPr>
          <a:lstStyle/>
          <a:p>
            <a:pPr marL="0" indent="0">
              <a:buNone/>
              <a:defRPr/>
            </a:pPr>
            <a:r>
              <a:rPr lang="en-US" sz="1000">
                <a:solidFill>
                  <a:srgbClr val="686868"/>
                </a:solidFill>
              </a:rPr>
              <a:t>Nommer la complexité du métier et la portée de nos décisions.</a:t>
            </a:r>
            <a:endParaRPr lang="en-US" sz="1000"/>
          </a:p>
        </p:txBody>
      </p:sp>
      <p:sp>
        <p:nvSpPr>
          <p:cNvPr id="13140152" name="Text 6"/>
          <p:cNvSpPr/>
          <p:nvPr/>
        </p:nvSpPr>
        <p:spPr bwMode="auto">
          <a:xfrm>
            <a:off x="4681728" y="2834640"/>
            <a:ext cx="384048" cy="201168"/>
          </a:xfrm>
          <a:prstGeom prst="rect">
            <a:avLst/>
          </a:prstGeom>
          <a:noFill/>
          <a:ln/>
        </p:spPr>
        <p:txBody>
          <a:bodyPr wrap="square" lIns="0" tIns="0" rIns="0" bIns="0" rtlCol="0" anchor="ctr"/>
          <a:lstStyle/>
          <a:p>
            <a:pPr marL="0" indent="0">
              <a:buNone/>
              <a:defRPr/>
            </a:pPr>
            <a:r>
              <a:rPr lang="en-US" sz="950" b="1">
                <a:solidFill>
                  <a:srgbClr val="D5001C"/>
                </a:solidFill>
                <a:latin typeface="Aptos Display"/>
                <a:ea typeface="Aptos Display"/>
                <a:cs typeface="Aptos Display"/>
              </a:rPr>
              <a:t>02</a:t>
            </a:r>
            <a:endParaRPr lang="en-US" sz="950"/>
          </a:p>
        </p:txBody>
      </p:sp>
      <p:sp>
        <p:nvSpPr>
          <p:cNvPr id="1426402518" name="Text 7"/>
          <p:cNvSpPr/>
          <p:nvPr/>
        </p:nvSpPr>
        <p:spPr bwMode="auto">
          <a:xfrm>
            <a:off x="5230368" y="2816352"/>
            <a:ext cx="1691640" cy="256032"/>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Donner du sens</a:t>
            </a:r>
            <a:endParaRPr lang="en-US" sz="1550"/>
          </a:p>
        </p:txBody>
      </p:sp>
      <p:sp>
        <p:nvSpPr>
          <p:cNvPr id="1528117112" name="Text 8"/>
          <p:cNvSpPr/>
          <p:nvPr/>
        </p:nvSpPr>
        <p:spPr bwMode="auto">
          <a:xfrm>
            <a:off x="7269480" y="2834640"/>
            <a:ext cx="3429000" cy="256032"/>
          </a:xfrm>
          <a:prstGeom prst="rect">
            <a:avLst/>
          </a:prstGeom>
          <a:noFill/>
          <a:ln/>
        </p:spPr>
        <p:txBody>
          <a:bodyPr wrap="square" lIns="0" tIns="0" rIns="0" bIns="0" rtlCol="0" anchor="ctr">
            <a:normAutofit/>
          </a:bodyPr>
          <a:lstStyle/>
          <a:p>
            <a:pPr marL="0" indent="0">
              <a:buNone/>
              <a:defRPr/>
            </a:pPr>
            <a:r>
              <a:rPr lang="en-US" sz="1000">
                <a:solidFill>
                  <a:srgbClr val="686868"/>
                </a:solidFill>
              </a:rPr>
              <a:t>Relier objectifs, indicateurs et trajectoires de vie.</a:t>
            </a:r>
            <a:endParaRPr lang="en-US" sz="1000"/>
          </a:p>
        </p:txBody>
      </p:sp>
      <p:sp>
        <p:nvSpPr>
          <p:cNvPr id="1102621644" name="Text 9"/>
          <p:cNvSpPr/>
          <p:nvPr/>
        </p:nvSpPr>
        <p:spPr bwMode="auto">
          <a:xfrm>
            <a:off x="4681728" y="3621024"/>
            <a:ext cx="384048" cy="201168"/>
          </a:xfrm>
          <a:prstGeom prst="rect">
            <a:avLst/>
          </a:prstGeom>
          <a:noFill/>
          <a:ln/>
        </p:spPr>
        <p:txBody>
          <a:bodyPr wrap="square" lIns="0" tIns="0" rIns="0" bIns="0" rtlCol="0" anchor="ctr"/>
          <a:lstStyle/>
          <a:p>
            <a:pPr marL="0" indent="0">
              <a:buNone/>
              <a:defRPr/>
            </a:pPr>
            <a:r>
              <a:rPr lang="en-US" sz="950" b="1">
                <a:solidFill>
                  <a:srgbClr val="D5001C"/>
                </a:solidFill>
                <a:latin typeface="Aptos Display"/>
                <a:ea typeface="Aptos Display"/>
                <a:cs typeface="Aptos Display"/>
              </a:rPr>
              <a:t>03</a:t>
            </a:r>
            <a:endParaRPr lang="en-US" sz="950"/>
          </a:p>
        </p:txBody>
      </p:sp>
      <p:sp>
        <p:nvSpPr>
          <p:cNvPr id="705369008" name="Text 10"/>
          <p:cNvSpPr/>
          <p:nvPr/>
        </p:nvSpPr>
        <p:spPr bwMode="auto">
          <a:xfrm>
            <a:off x="5230368" y="3602735"/>
            <a:ext cx="1691640" cy="256032"/>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Sécuriser</a:t>
            </a:r>
            <a:endParaRPr lang="en-US" sz="1550"/>
          </a:p>
        </p:txBody>
      </p:sp>
      <p:sp>
        <p:nvSpPr>
          <p:cNvPr id="180185200" name="Text 11"/>
          <p:cNvSpPr/>
          <p:nvPr/>
        </p:nvSpPr>
        <p:spPr bwMode="auto">
          <a:xfrm>
            <a:off x="7269480" y="3621024"/>
            <a:ext cx="3429000" cy="256032"/>
          </a:xfrm>
          <a:prstGeom prst="rect">
            <a:avLst/>
          </a:prstGeom>
          <a:noFill/>
          <a:ln/>
        </p:spPr>
        <p:txBody>
          <a:bodyPr wrap="square" lIns="0" tIns="0" rIns="0" bIns="0" rtlCol="0" anchor="ctr">
            <a:normAutofit/>
          </a:bodyPr>
          <a:lstStyle/>
          <a:p>
            <a:pPr marL="0" indent="0">
              <a:buNone/>
              <a:defRPr/>
            </a:pPr>
            <a:r>
              <a:rPr lang="en-US" sz="1000">
                <a:solidFill>
                  <a:srgbClr val="686868"/>
                </a:solidFill>
              </a:rPr>
              <a:t>Autoriser les questions, les doutes, les regards croisés.</a:t>
            </a:r>
            <a:endParaRPr lang="en-US" sz="1000"/>
          </a:p>
        </p:txBody>
      </p:sp>
      <p:sp>
        <p:nvSpPr>
          <p:cNvPr id="2131007769" name="Text 12"/>
          <p:cNvSpPr/>
          <p:nvPr/>
        </p:nvSpPr>
        <p:spPr bwMode="auto">
          <a:xfrm>
            <a:off x="4681728" y="4407408"/>
            <a:ext cx="384048" cy="201168"/>
          </a:xfrm>
          <a:prstGeom prst="rect">
            <a:avLst/>
          </a:prstGeom>
          <a:noFill/>
          <a:ln/>
        </p:spPr>
        <p:txBody>
          <a:bodyPr wrap="square" lIns="0" tIns="0" rIns="0" bIns="0" rtlCol="0" anchor="ctr"/>
          <a:lstStyle/>
          <a:p>
            <a:pPr marL="0" indent="0">
              <a:buNone/>
              <a:defRPr/>
            </a:pPr>
            <a:r>
              <a:rPr lang="en-US" sz="950" b="1">
                <a:solidFill>
                  <a:srgbClr val="D5001C"/>
                </a:solidFill>
                <a:latin typeface="Aptos Display"/>
                <a:ea typeface="Aptos Display"/>
                <a:cs typeface="Aptos Display"/>
              </a:rPr>
              <a:t>04</a:t>
            </a:r>
            <a:endParaRPr lang="en-US" sz="950"/>
          </a:p>
        </p:txBody>
      </p:sp>
      <p:sp>
        <p:nvSpPr>
          <p:cNvPr id="592086442" name="Text 13"/>
          <p:cNvSpPr/>
          <p:nvPr/>
        </p:nvSpPr>
        <p:spPr bwMode="auto">
          <a:xfrm>
            <a:off x="5230368" y="4389120"/>
            <a:ext cx="1691640" cy="256032"/>
          </a:xfrm>
          <a:prstGeom prst="rect">
            <a:avLst/>
          </a:prstGeom>
          <a:noFill/>
          <a:ln/>
        </p:spPr>
        <p:txBody>
          <a:bodyPr wrap="square" lIns="0" tIns="0" rIns="0" bIns="0" rtlCol="0" anchor="ctr">
            <a:normAutofit/>
          </a:bodyPr>
          <a:lstStyle/>
          <a:p>
            <a:pPr marL="0" indent="0">
              <a:buNone/>
              <a:defRPr/>
            </a:pPr>
            <a:r>
              <a:rPr lang="en-US" sz="1550" b="1">
                <a:solidFill>
                  <a:srgbClr val="232323"/>
                </a:solidFill>
                <a:latin typeface="Aptos Display"/>
                <a:ea typeface="Aptos Display"/>
                <a:cs typeface="Aptos Display"/>
              </a:rPr>
              <a:t>Faire confiance</a:t>
            </a:r>
            <a:endParaRPr lang="en-US" sz="1550"/>
          </a:p>
        </p:txBody>
      </p:sp>
      <p:sp>
        <p:nvSpPr>
          <p:cNvPr id="1077668097" name="Text 14"/>
          <p:cNvSpPr/>
          <p:nvPr/>
        </p:nvSpPr>
        <p:spPr bwMode="auto">
          <a:xfrm>
            <a:off x="7269480" y="4407408"/>
            <a:ext cx="3429000" cy="256032"/>
          </a:xfrm>
          <a:prstGeom prst="rect">
            <a:avLst/>
          </a:prstGeom>
          <a:noFill/>
          <a:ln/>
        </p:spPr>
        <p:txBody>
          <a:bodyPr wrap="square" lIns="0" tIns="0" rIns="0" bIns="0" rtlCol="0" anchor="ctr">
            <a:normAutofit fontScale="92500"/>
          </a:bodyPr>
          <a:lstStyle/>
          <a:p>
            <a:pPr marL="0" indent="0">
              <a:buNone/>
              <a:defRPr/>
            </a:pPr>
            <a:r>
              <a:rPr lang="en-US" sz="1000">
                <a:solidFill>
                  <a:srgbClr val="686868"/>
                </a:solidFill>
              </a:rPr>
              <a:t>Donner de l’autonomie et soutenir les prises de position professionnelles.</a:t>
            </a:r>
            <a:endParaRPr lang="en-US" sz="1000"/>
          </a:p>
        </p:txBody>
      </p:sp>
      <p:sp>
        <p:nvSpPr>
          <p:cNvPr id="1080490838" name="Shape 15"/>
          <p:cNvSpPr/>
          <p:nvPr/>
        </p:nvSpPr>
        <p:spPr bwMode="auto">
          <a:xfrm>
            <a:off x="4663440" y="5513832"/>
            <a:ext cx="6080760" cy="713232"/>
          </a:xfrm>
          <a:prstGeom prst="rect">
            <a:avLst/>
          </a:prstGeom>
          <a:solidFill>
            <a:srgbClr val="FAFAFA"/>
          </a:solidFill>
          <a:ln w="12700">
            <a:solidFill>
              <a:srgbClr val="DADADA">
                <a:alpha val="50000"/>
              </a:srgbClr>
            </a:solidFill>
            <a:prstDash val="solid"/>
          </a:ln>
        </p:spPr>
        <p:txBody>
          <a:bodyPr/>
          <a:lstStyle/>
          <a:p>
            <a:pPr>
              <a:defRPr/>
            </a:pPr>
            <a:endParaRPr/>
          </a:p>
        </p:txBody>
      </p:sp>
      <p:sp>
        <p:nvSpPr>
          <p:cNvPr id="629572022" name="Shape 16"/>
          <p:cNvSpPr/>
          <p:nvPr/>
        </p:nvSpPr>
        <p:spPr bwMode="auto">
          <a:xfrm>
            <a:off x="4663440" y="5513832"/>
            <a:ext cx="45720" cy="713232"/>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750825894" name="Text 17"/>
          <p:cNvSpPr/>
          <p:nvPr/>
        </p:nvSpPr>
        <p:spPr bwMode="auto">
          <a:xfrm>
            <a:off x="4864607" y="5623560"/>
            <a:ext cx="5751576" cy="493776"/>
          </a:xfrm>
          <a:prstGeom prst="rect">
            <a:avLst/>
          </a:prstGeom>
          <a:noFill/>
          <a:ln/>
        </p:spPr>
        <p:txBody>
          <a:bodyPr wrap="square" lIns="254" tIns="254" rIns="254" bIns="254" rtlCol="0" anchor="ctr">
            <a:normAutofit/>
          </a:bodyPr>
          <a:lstStyle/>
          <a:p>
            <a:pPr marL="0" indent="0">
              <a:buNone/>
              <a:defRPr/>
            </a:pPr>
            <a:r>
              <a:rPr lang="en-US" sz="1550" b="1">
                <a:solidFill>
                  <a:srgbClr val="232323"/>
                </a:solidFill>
                <a:latin typeface="Aptos Display"/>
                <a:ea typeface="Aptos Display"/>
                <a:cs typeface="Aptos Display"/>
              </a:rPr>
              <a:t>Pour mobiliser les autres, nous devons nous-mêmes nous sentir soutenus et légitimes.</a:t>
            </a:r>
            <a:endParaRPr lang="en-US" sz="1550"/>
          </a:p>
        </p:txBody>
      </p:sp>
      <p:sp>
        <p:nvSpPr>
          <p:cNvPr id="1210097837" name="Right Triangle 21"/>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97059506" name="TextBox 22"/>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11</a:t>
            </a:r>
            <a:endParaRPr/>
          </a:p>
        </p:txBody>
      </p:sp>
      <p:sp>
        <p:nvSpPr>
          <p:cNvPr id="490349607" name="TextBox 23"/>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983076808" name="Picture 24"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21600775" name="Rectangle 19"/>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248617290" name="Shape 0"/>
          <p:cNvSpPr/>
          <p:nvPr/>
        </p:nvSpPr>
        <p:spPr bwMode="auto">
          <a:xfrm>
            <a:off x="658368" y="585216"/>
            <a:ext cx="123444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843237483" name="Text 1"/>
          <p:cNvSpPr/>
          <p:nvPr/>
        </p:nvSpPr>
        <p:spPr bwMode="auto">
          <a:xfrm>
            <a:off x="777240" y="644652"/>
            <a:ext cx="99669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CONCLUSION</a:t>
            </a:r>
            <a:endParaRPr lang="en-US" sz="550"/>
          </a:p>
        </p:txBody>
      </p:sp>
      <p:sp>
        <p:nvSpPr>
          <p:cNvPr id="1312466278" name="Text 2"/>
          <p:cNvSpPr/>
          <p:nvPr/>
        </p:nvSpPr>
        <p:spPr bwMode="auto">
          <a:xfrm>
            <a:off x="658368" y="896112"/>
            <a:ext cx="7315200" cy="530352"/>
          </a:xfrm>
          <a:prstGeom prst="rect">
            <a:avLst/>
          </a:prstGeom>
          <a:noFill/>
          <a:ln/>
        </p:spPr>
        <p:txBody>
          <a:bodyPr wrap="square" lIns="0" tIns="0" rIns="0" bIns="0" rtlCol="0" anchor="ctr">
            <a:normAutofit fontScale="92500"/>
          </a:bodyPr>
          <a:lstStyle/>
          <a:p>
            <a:pPr marL="0" indent="0">
              <a:buNone/>
              <a:defRPr/>
            </a:pPr>
            <a:r>
              <a:rPr lang="en-US" sz="2600" b="1">
                <a:solidFill>
                  <a:srgbClr val="232323"/>
                </a:solidFill>
                <a:latin typeface="Aptos Display"/>
                <a:ea typeface="Aptos Display"/>
                <a:cs typeface="Aptos Display"/>
              </a:rPr>
              <a:t>Articuler deux dimensions — pour mettre en mouvement</a:t>
            </a:r>
            <a:endParaRPr lang="en-US" sz="2600"/>
          </a:p>
        </p:txBody>
      </p:sp>
      <p:sp>
        <p:nvSpPr>
          <p:cNvPr id="1681114545" name="Shape 3"/>
          <p:cNvSpPr/>
          <p:nvPr/>
        </p:nvSpPr>
        <p:spPr bwMode="auto">
          <a:xfrm>
            <a:off x="2971800" y="2743200"/>
            <a:ext cx="2834640" cy="0"/>
          </a:xfrm>
          <a:prstGeom prst="line">
            <a:avLst/>
          </a:prstGeom>
          <a:noFill/>
          <a:ln w="25400">
            <a:solidFill>
              <a:srgbClr val="DADADA"/>
            </a:solidFill>
            <a:prstDash val="solid"/>
            <a:tailEnd type="triangle"/>
          </a:ln>
        </p:spPr>
        <p:txBody>
          <a:bodyPr/>
          <a:lstStyle/>
          <a:p>
            <a:pPr>
              <a:defRPr/>
            </a:pPr>
            <a:endParaRPr/>
          </a:p>
        </p:txBody>
      </p:sp>
      <p:sp>
        <p:nvSpPr>
          <p:cNvPr id="1332701544" name="Shape 4"/>
          <p:cNvSpPr/>
          <p:nvPr/>
        </p:nvSpPr>
        <p:spPr bwMode="auto">
          <a:xfrm>
            <a:off x="8869680" y="2743200"/>
            <a:ext cx="0" cy="0"/>
          </a:xfrm>
          <a:prstGeom prst="line">
            <a:avLst/>
          </a:prstGeom>
          <a:noFill/>
          <a:ln w="25400">
            <a:solidFill>
              <a:srgbClr val="DADADA"/>
            </a:solidFill>
            <a:prstDash val="solid"/>
            <a:tailEnd type="triangle"/>
          </a:ln>
        </p:spPr>
        <p:txBody>
          <a:bodyPr/>
          <a:lstStyle/>
          <a:p>
            <a:pPr>
              <a:defRPr/>
            </a:pPr>
            <a:endParaRPr/>
          </a:p>
        </p:txBody>
      </p:sp>
      <p:sp>
        <p:nvSpPr>
          <p:cNvPr id="1106976618" name="Shape 5"/>
          <p:cNvSpPr/>
          <p:nvPr/>
        </p:nvSpPr>
        <p:spPr bwMode="auto">
          <a:xfrm>
            <a:off x="658368" y="1965960"/>
            <a:ext cx="2560320" cy="1554480"/>
          </a:xfrm>
          <a:prstGeom prst="rect">
            <a:avLst/>
          </a:prstGeom>
          <a:solidFill>
            <a:srgbClr val="151515"/>
          </a:solidFill>
          <a:ln w="12700">
            <a:solidFill>
              <a:srgbClr val="151515">
                <a:alpha val="0"/>
              </a:srgbClr>
            </a:solidFill>
            <a:prstDash val="solid"/>
          </a:ln>
        </p:spPr>
        <p:txBody>
          <a:bodyPr/>
          <a:lstStyle/>
          <a:p>
            <a:pPr>
              <a:defRPr/>
            </a:pPr>
            <a:endParaRPr/>
          </a:p>
        </p:txBody>
      </p:sp>
      <p:sp>
        <p:nvSpPr>
          <p:cNvPr id="201633148" name="Text 6"/>
          <p:cNvSpPr/>
          <p:nvPr/>
        </p:nvSpPr>
        <p:spPr bwMode="auto">
          <a:xfrm>
            <a:off x="896112" y="2267712"/>
            <a:ext cx="1920240" cy="292608"/>
          </a:xfrm>
          <a:prstGeom prst="rect">
            <a:avLst/>
          </a:prstGeom>
          <a:noFill/>
          <a:ln/>
        </p:spPr>
        <p:txBody>
          <a:bodyPr wrap="square" lIns="0" tIns="0" rIns="0" bIns="0" rtlCol="0" anchor="ctr">
            <a:normAutofit/>
          </a:bodyPr>
          <a:lstStyle/>
          <a:p>
            <a:pPr marL="0" indent="0">
              <a:buNone/>
              <a:defRPr/>
            </a:pPr>
            <a:r>
              <a:rPr lang="en-US" sz="1800" b="1">
                <a:solidFill>
                  <a:srgbClr val="FFFFFF"/>
                </a:solidFill>
                <a:latin typeface="Aptos Display"/>
                <a:ea typeface="Aptos Display"/>
                <a:cs typeface="Aptos Display"/>
              </a:rPr>
              <a:t>Le contrôle</a:t>
            </a:r>
            <a:endParaRPr lang="en-US" sz="1800"/>
          </a:p>
        </p:txBody>
      </p:sp>
      <p:sp>
        <p:nvSpPr>
          <p:cNvPr id="1759581620" name="Text 7"/>
          <p:cNvSpPr/>
          <p:nvPr/>
        </p:nvSpPr>
        <p:spPr bwMode="auto">
          <a:xfrm>
            <a:off x="896112" y="2761488"/>
            <a:ext cx="1874520" cy="274320"/>
          </a:xfrm>
          <a:prstGeom prst="rect">
            <a:avLst/>
          </a:prstGeom>
          <a:noFill/>
          <a:ln/>
        </p:spPr>
        <p:txBody>
          <a:bodyPr wrap="square" lIns="0" tIns="0" rIns="0" bIns="0" rtlCol="0" anchor="ctr">
            <a:normAutofit/>
          </a:bodyPr>
          <a:lstStyle/>
          <a:p>
            <a:pPr marL="0" indent="0">
              <a:buNone/>
              <a:defRPr/>
            </a:pPr>
            <a:r>
              <a:rPr lang="en-US" sz="1200">
                <a:solidFill>
                  <a:srgbClr val="F4F4F4"/>
                </a:solidFill>
              </a:rPr>
              <a:t>donne un cadre</a:t>
            </a:r>
            <a:endParaRPr lang="en-US" sz="1200"/>
          </a:p>
        </p:txBody>
      </p:sp>
      <p:sp>
        <p:nvSpPr>
          <p:cNvPr id="263713309" name="Shape 8"/>
          <p:cNvSpPr/>
          <p:nvPr/>
        </p:nvSpPr>
        <p:spPr bwMode="auto">
          <a:xfrm>
            <a:off x="8275320" y="1965960"/>
            <a:ext cx="2560320" cy="155448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545491702" name="Text 9"/>
          <p:cNvSpPr/>
          <p:nvPr/>
        </p:nvSpPr>
        <p:spPr bwMode="auto">
          <a:xfrm>
            <a:off x="8503920" y="2267712"/>
            <a:ext cx="1920240" cy="292608"/>
          </a:xfrm>
          <a:prstGeom prst="rect">
            <a:avLst/>
          </a:prstGeom>
          <a:noFill/>
          <a:ln/>
        </p:spPr>
        <p:txBody>
          <a:bodyPr wrap="square" lIns="0" tIns="0" rIns="0" bIns="0" rtlCol="0" anchor="ctr">
            <a:normAutofit/>
          </a:bodyPr>
          <a:lstStyle/>
          <a:p>
            <a:pPr marL="0" indent="0">
              <a:buNone/>
              <a:defRPr/>
            </a:pPr>
            <a:r>
              <a:rPr lang="en-US" sz="1800" b="1">
                <a:solidFill>
                  <a:srgbClr val="FFFFFF"/>
                </a:solidFill>
                <a:latin typeface="Aptos Display"/>
                <a:ea typeface="Aptos Display"/>
                <a:cs typeface="Aptos Display"/>
              </a:rPr>
              <a:t>Le soutien</a:t>
            </a:r>
            <a:endParaRPr lang="en-US" sz="1800"/>
          </a:p>
        </p:txBody>
      </p:sp>
      <p:sp>
        <p:nvSpPr>
          <p:cNvPr id="142169633" name="Text 10"/>
          <p:cNvSpPr/>
          <p:nvPr/>
        </p:nvSpPr>
        <p:spPr bwMode="auto">
          <a:xfrm>
            <a:off x="8503920" y="2761488"/>
            <a:ext cx="1874520" cy="274320"/>
          </a:xfrm>
          <a:prstGeom prst="rect">
            <a:avLst/>
          </a:prstGeom>
          <a:noFill/>
          <a:ln/>
        </p:spPr>
        <p:txBody>
          <a:bodyPr wrap="square" lIns="0" tIns="0" rIns="0" bIns="0" rtlCol="0" anchor="ctr">
            <a:normAutofit/>
          </a:bodyPr>
          <a:lstStyle/>
          <a:p>
            <a:pPr marL="0" indent="0">
              <a:buNone/>
              <a:defRPr/>
            </a:pPr>
            <a:r>
              <a:rPr lang="en-US" sz="1200">
                <a:solidFill>
                  <a:srgbClr val="FFFFFF"/>
                </a:solidFill>
              </a:rPr>
              <a:t>donne du sens</a:t>
            </a:r>
            <a:endParaRPr lang="en-US" sz="1200"/>
          </a:p>
        </p:txBody>
      </p:sp>
      <p:sp>
        <p:nvSpPr>
          <p:cNvPr id="1304733014" name="Shape 11"/>
          <p:cNvSpPr/>
          <p:nvPr/>
        </p:nvSpPr>
        <p:spPr bwMode="auto">
          <a:xfrm>
            <a:off x="4434840" y="2057400"/>
            <a:ext cx="2423160" cy="1371600"/>
          </a:xfrm>
          <a:prstGeom prst="ellipse">
            <a:avLst/>
          </a:prstGeom>
          <a:solidFill>
            <a:srgbClr val="FFFFFF"/>
          </a:solidFill>
          <a:ln w="19050">
            <a:solidFill>
              <a:srgbClr val="D5001C"/>
            </a:solidFill>
            <a:prstDash val="solid"/>
          </a:ln>
        </p:spPr>
        <p:txBody>
          <a:bodyPr/>
          <a:lstStyle/>
          <a:p>
            <a:pPr>
              <a:defRPr/>
            </a:pPr>
            <a:endParaRPr/>
          </a:p>
        </p:txBody>
      </p:sp>
      <p:sp>
        <p:nvSpPr>
          <p:cNvPr id="1286361478" name="Text 12"/>
          <p:cNvSpPr/>
          <p:nvPr/>
        </p:nvSpPr>
        <p:spPr bwMode="auto">
          <a:xfrm>
            <a:off x="4645152" y="2514600"/>
            <a:ext cx="2011680" cy="301752"/>
          </a:xfrm>
          <a:prstGeom prst="rect">
            <a:avLst/>
          </a:prstGeom>
          <a:noFill/>
          <a:ln/>
        </p:spPr>
        <p:txBody>
          <a:bodyPr wrap="square" lIns="0" tIns="0" rIns="0" bIns="0" rtlCol="0" anchor="ctr">
            <a:normAutofit/>
          </a:bodyPr>
          <a:lstStyle/>
          <a:p>
            <a:pPr marL="0" indent="0" algn="ctr">
              <a:buNone/>
              <a:defRPr/>
            </a:pPr>
            <a:r>
              <a:rPr lang="en-US" sz="1900" b="1">
                <a:solidFill>
                  <a:srgbClr val="D5001C"/>
                </a:solidFill>
                <a:latin typeface="Aptos Display"/>
                <a:ea typeface="Aptos Display"/>
                <a:cs typeface="Aptos Display"/>
              </a:rPr>
              <a:t>le mouvement</a:t>
            </a:r>
            <a:endParaRPr lang="en-US" sz="1900"/>
          </a:p>
        </p:txBody>
      </p:sp>
      <p:sp>
        <p:nvSpPr>
          <p:cNvPr id="598919362" name="Text 13"/>
          <p:cNvSpPr/>
          <p:nvPr/>
        </p:nvSpPr>
        <p:spPr bwMode="auto">
          <a:xfrm>
            <a:off x="658368" y="4160519"/>
            <a:ext cx="4754880" cy="731520"/>
          </a:xfrm>
          <a:prstGeom prst="rect">
            <a:avLst/>
          </a:prstGeom>
          <a:noFill/>
          <a:ln/>
        </p:spPr>
        <p:txBody>
          <a:bodyPr wrap="square" lIns="127" tIns="127" rIns="127" bIns="127" rtlCol="0" anchor="ctr">
            <a:normAutofit fontScale="85000" lnSpcReduction="10000"/>
          </a:bodyPr>
          <a:lstStyle/>
          <a:p>
            <a:pPr marL="0" indent="0">
              <a:buNone/>
              <a:defRPr/>
            </a:pPr>
            <a:r>
              <a:rPr lang="en-US" sz="2200" b="1">
                <a:solidFill>
                  <a:srgbClr val="232323"/>
                </a:solidFill>
                <a:latin typeface="Aptos Display"/>
                <a:ea typeface="Aptos Display"/>
                <a:cs typeface="Aptos Display"/>
              </a:rPr>
              <a:t>On ne nous demande pas d’être confortables.</a:t>
            </a:r>
            <a:endParaRPr lang="en-US" sz="2200"/>
          </a:p>
          <a:p>
            <a:pPr marL="0" indent="0">
              <a:buNone/>
              <a:defRPr/>
            </a:pPr>
            <a:r>
              <a:rPr lang="en-US" sz="2200" b="1">
                <a:solidFill>
                  <a:srgbClr val="232323"/>
                </a:solidFill>
                <a:latin typeface="Aptos Display"/>
                <a:ea typeface="Aptos Display"/>
                <a:cs typeface="Aptos Display"/>
              </a:rPr>
              <a:t>On nous demande d’être justes.</a:t>
            </a:r>
            <a:endParaRPr lang="en-US" sz="2200"/>
          </a:p>
        </p:txBody>
      </p:sp>
      <p:sp>
        <p:nvSpPr>
          <p:cNvPr id="1179077082" name="Shape 14"/>
          <p:cNvSpPr/>
          <p:nvPr/>
        </p:nvSpPr>
        <p:spPr bwMode="auto">
          <a:xfrm>
            <a:off x="5897880" y="4187952"/>
            <a:ext cx="4937760" cy="960120"/>
          </a:xfrm>
          <a:prstGeom prst="rect">
            <a:avLst/>
          </a:prstGeom>
          <a:solidFill>
            <a:srgbClr val="FAFAFA"/>
          </a:solidFill>
          <a:ln w="12700">
            <a:solidFill>
              <a:srgbClr val="DADADA">
                <a:alpha val="50000"/>
              </a:srgbClr>
            </a:solidFill>
            <a:prstDash val="solid"/>
          </a:ln>
        </p:spPr>
        <p:txBody>
          <a:bodyPr/>
          <a:lstStyle/>
          <a:p>
            <a:pPr>
              <a:defRPr/>
            </a:pPr>
            <a:endParaRPr/>
          </a:p>
        </p:txBody>
      </p:sp>
      <p:sp>
        <p:nvSpPr>
          <p:cNvPr id="377828645" name="Shape 15"/>
          <p:cNvSpPr/>
          <p:nvPr/>
        </p:nvSpPr>
        <p:spPr bwMode="auto">
          <a:xfrm>
            <a:off x="5897880" y="4187952"/>
            <a:ext cx="45720" cy="960120"/>
          </a:xfrm>
          <a:prstGeom prst="rect">
            <a:avLst/>
          </a:prstGeom>
          <a:solidFill>
            <a:srgbClr val="D5001C"/>
          </a:solidFill>
          <a:ln w="12700">
            <a:solidFill>
              <a:srgbClr val="D5001C">
                <a:alpha val="0"/>
              </a:srgbClr>
            </a:solidFill>
            <a:prstDash val="solid"/>
          </a:ln>
        </p:spPr>
        <p:txBody>
          <a:bodyPr/>
          <a:lstStyle/>
          <a:p>
            <a:pPr>
              <a:defRPr/>
            </a:pPr>
            <a:endParaRPr/>
          </a:p>
        </p:txBody>
      </p:sp>
      <p:sp>
        <p:nvSpPr>
          <p:cNvPr id="1464648080" name="Text 16"/>
          <p:cNvSpPr/>
          <p:nvPr/>
        </p:nvSpPr>
        <p:spPr bwMode="auto">
          <a:xfrm>
            <a:off x="6099048" y="4297680"/>
            <a:ext cx="4608576" cy="740664"/>
          </a:xfrm>
          <a:prstGeom prst="rect">
            <a:avLst/>
          </a:prstGeom>
          <a:noFill/>
          <a:ln/>
        </p:spPr>
        <p:txBody>
          <a:bodyPr wrap="square" lIns="254" tIns="254" rIns="254" bIns="254" rtlCol="0" anchor="ctr">
            <a:normAutofit/>
          </a:bodyPr>
          <a:lstStyle/>
          <a:p>
            <a:pPr marL="0" indent="0">
              <a:buNone/>
              <a:defRPr/>
            </a:pPr>
            <a:r>
              <a:rPr lang="en-US" sz="1450" b="1">
                <a:solidFill>
                  <a:srgbClr val="232323"/>
                </a:solidFill>
                <a:latin typeface="Aptos Display"/>
                <a:ea typeface="Aptos Display"/>
                <a:cs typeface="Aptos Display"/>
              </a:rPr>
              <a:t>Derrière chaque décision, il y a un professionnel qui cherche à faire juste, dans un cadre donné, avec une personne unique.</a:t>
            </a:r>
            <a:endParaRPr lang="en-US" sz="1450"/>
          </a:p>
        </p:txBody>
      </p:sp>
      <p:sp>
        <p:nvSpPr>
          <p:cNvPr id="33514315" name="Text 17"/>
          <p:cNvSpPr/>
          <p:nvPr/>
        </p:nvSpPr>
        <p:spPr bwMode="auto">
          <a:xfrm>
            <a:off x="658368" y="5623560"/>
            <a:ext cx="10058400" cy="347472"/>
          </a:xfrm>
          <a:prstGeom prst="rect">
            <a:avLst/>
          </a:prstGeom>
          <a:noFill/>
          <a:ln/>
        </p:spPr>
        <p:txBody>
          <a:bodyPr wrap="square" lIns="0" tIns="0" rIns="0" bIns="0" rtlCol="0" anchor="ctr">
            <a:normAutofit/>
          </a:bodyPr>
          <a:lstStyle/>
          <a:p>
            <a:pPr marL="0" indent="0">
              <a:buNone/>
              <a:defRPr/>
            </a:pPr>
            <a:r>
              <a:rPr lang="en-US" sz="1300">
                <a:solidFill>
                  <a:srgbClr val="686868"/>
                </a:solidFill>
              </a:rPr>
              <a:t>Nous ne sommes pas uniquement des relais du système. Nous sommes des professionnels de la relation.</a:t>
            </a:r>
            <a:endParaRPr lang="en-US" sz="1300"/>
          </a:p>
        </p:txBody>
      </p:sp>
      <p:sp>
        <p:nvSpPr>
          <p:cNvPr id="547519607" name="Right Triangle 20"/>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495198601" name="TextBox 21"/>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12</a:t>
            </a:r>
            <a:endParaRPr/>
          </a:p>
        </p:txBody>
      </p:sp>
      <p:sp>
        <p:nvSpPr>
          <p:cNvPr id="1400421810" name="TextBox 22"/>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1169548618" name="Picture 23" descr="logo_valais_cropped.png"/>
          <p:cNvPicPr>
            <a:picLocks noChangeAspect="1"/>
          </p:cNvPicPr>
          <p:nvPr/>
        </p:nvPicPr>
        <p:blipFill rotWithShape="1">
          <a:blip r:embed="rId3"/>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08223536" name="Image 0" descr="/mnt/data/orp_assets/conference_full_sdark.jpg"/>
          <p:cNvPicPr>
            <a:picLocks noChangeAspect="1"/>
          </p:cNvPicPr>
          <p:nvPr/>
        </p:nvPicPr>
        <p:blipFill rotWithShape="1">
          <a:blip r:embed="rId3"/>
          <a:stretch/>
        </p:blipFill>
        <p:spPr bwMode="auto">
          <a:xfrm>
            <a:off x="0" y="0"/>
            <a:ext cx="12191695" cy="6858000"/>
          </a:xfrm>
          <a:prstGeom prst="rect">
            <a:avLst/>
          </a:prstGeom>
        </p:spPr>
      </p:pic>
      <p:sp>
        <p:nvSpPr>
          <p:cNvPr id="686949995" name="Rectangle 9"/>
          <p:cNvSpPr/>
          <p:nvPr/>
        </p:nvSpPr>
        <p:spPr bwMode="auto">
          <a:xfrm>
            <a:off x="0" y="0"/>
            <a:ext cx="12192000" cy="502920"/>
          </a:xfrm>
          <a:prstGeom prst="rect">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62212869" name="Shape 0"/>
          <p:cNvSpPr/>
          <p:nvPr/>
        </p:nvSpPr>
        <p:spPr bwMode="auto">
          <a:xfrm>
            <a:off x="749808" y="859536"/>
            <a:ext cx="1143000" cy="237744"/>
          </a:xfrm>
          <a:prstGeom prst="roundRect">
            <a:avLst>
              <a:gd name="adj" fmla="val 15385"/>
            </a:avLst>
          </a:prstGeom>
          <a:solidFill>
            <a:srgbClr val="FBE7EA"/>
          </a:solidFill>
          <a:ln w="12700">
            <a:solidFill>
              <a:srgbClr val="FBE7EA">
                <a:alpha val="0"/>
              </a:srgbClr>
            </a:solidFill>
            <a:prstDash val="solid"/>
          </a:ln>
        </p:spPr>
        <p:txBody>
          <a:bodyPr/>
          <a:lstStyle/>
          <a:p>
            <a:pPr>
              <a:defRPr/>
            </a:pPr>
            <a:endParaRPr/>
          </a:p>
        </p:txBody>
      </p:sp>
      <p:sp>
        <p:nvSpPr>
          <p:cNvPr id="1241222409" name="Text 1"/>
          <p:cNvSpPr/>
          <p:nvPr/>
        </p:nvSpPr>
        <p:spPr bwMode="auto">
          <a:xfrm>
            <a:off x="868680" y="918972"/>
            <a:ext cx="905256" cy="109728"/>
          </a:xfrm>
          <a:prstGeom prst="rect">
            <a:avLst/>
          </a:prstGeom>
          <a:noFill/>
          <a:ln/>
        </p:spPr>
        <p:txBody>
          <a:bodyPr wrap="square" lIns="0" tIns="0" rIns="0" bIns="0" rtlCol="0" anchor="ctr">
            <a:normAutofit/>
          </a:bodyPr>
          <a:lstStyle/>
          <a:p>
            <a:pPr marL="0" indent="0">
              <a:buNone/>
              <a:defRPr/>
            </a:pPr>
            <a:r>
              <a:rPr lang="en-US" sz="550" b="1">
                <a:solidFill>
                  <a:srgbClr val="D5001C"/>
                </a:solidFill>
                <a:latin typeface="Aptos"/>
                <a:ea typeface="Aptos"/>
                <a:cs typeface="Aptos"/>
              </a:rPr>
              <a:t>OUVERTURE</a:t>
            </a:r>
            <a:endParaRPr lang="en-US" sz="550"/>
          </a:p>
        </p:txBody>
      </p:sp>
      <p:sp>
        <p:nvSpPr>
          <p:cNvPr id="559286164" name="Text 2"/>
          <p:cNvSpPr/>
          <p:nvPr/>
        </p:nvSpPr>
        <p:spPr bwMode="auto">
          <a:xfrm>
            <a:off x="749808" y="1143000"/>
            <a:ext cx="4572000" cy="548640"/>
          </a:xfrm>
          <a:prstGeom prst="rect">
            <a:avLst/>
          </a:prstGeom>
          <a:noFill/>
          <a:ln/>
        </p:spPr>
        <p:txBody>
          <a:bodyPr wrap="square" lIns="0" tIns="0" rIns="0" bIns="0" rtlCol="0" anchor="ctr">
            <a:normAutofit/>
          </a:bodyPr>
          <a:lstStyle/>
          <a:p>
            <a:pPr marL="0" indent="0">
              <a:buNone/>
              <a:defRPr/>
            </a:pPr>
            <a:r>
              <a:rPr lang="en-US" sz="3300" b="1">
                <a:solidFill>
                  <a:srgbClr val="FFFFFF"/>
                </a:solidFill>
                <a:latin typeface="Aptos Display"/>
                <a:ea typeface="Aptos Display"/>
                <a:cs typeface="Aptos Display"/>
              </a:rPr>
              <a:t>Et maintenant ?</a:t>
            </a:r>
            <a:endParaRPr lang="en-US" sz="3300"/>
          </a:p>
        </p:txBody>
      </p:sp>
      <p:sp>
        <p:nvSpPr>
          <p:cNvPr id="214012068" name="Text 3"/>
          <p:cNvSpPr/>
          <p:nvPr/>
        </p:nvSpPr>
        <p:spPr bwMode="auto">
          <a:xfrm>
            <a:off x="749808" y="2331720"/>
            <a:ext cx="6675120" cy="1005840"/>
          </a:xfrm>
          <a:prstGeom prst="rect">
            <a:avLst/>
          </a:prstGeom>
          <a:noFill/>
          <a:ln/>
        </p:spPr>
        <p:txBody>
          <a:bodyPr wrap="square" lIns="127" tIns="127" rIns="127" bIns="127" rtlCol="0" anchor="ctr">
            <a:normAutofit/>
          </a:bodyPr>
          <a:lstStyle/>
          <a:p>
            <a:pPr marL="0" indent="0">
              <a:buNone/>
              <a:defRPr/>
            </a:pPr>
            <a:r>
              <a:rPr lang="en-US" sz="2100" b="1">
                <a:solidFill>
                  <a:srgbClr val="FFFFFF"/>
                </a:solidFill>
                <a:latin typeface="Aptos Display"/>
                <a:ea typeface="Aptos Display"/>
                <a:cs typeface="Aptos Display"/>
              </a:rPr>
              <a:t>Qu’est-ce qui fait qu’une personne s’engage réellement dans un processus…</a:t>
            </a:r>
            <a:endParaRPr lang="en-US" sz="2100"/>
          </a:p>
          <a:p>
            <a:pPr marL="0" indent="0">
              <a:buNone/>
              <a:defRPr/>
            </a:pPr>
            <a:r>
              <a:rPr lang="en-US" sz="2100" b="1">
                <a:solidFill>
                  <a:srgbClr val="FFFFFF"/>
                </a:solidFill>
                <a:latin typeface="Aptos Display"/>
                <a:ea typeface="Aptos Display"/>
                <a:cs typeface="Aptos Display"/>
              </a:rPr>
              <a:t>notamment lorsqu’elle ne l’a pas choisi ?</a:t>
            </a:r>
            <a:endParaRPr lang="en-US" sz="2100"/>
          </a:p>
        </p:txBody>
      </p:sp>
      <p:sp>
        <p:nvSpPr>
          <p:cNvPr id="1887424303" name="Shape 4"/>
          <p:cNvSpPr/>
          <p:nvPr/>
        </p:nvSpPr>
        <p:spPr bwMode="auto">
          <a:xfrm>
            <a:off x="749808" y="3767328"/>
            <a:ext cx="4206240" cy="0"/>
          </a:xfrm>
          <a:prstGeom prst="line">
            <a:avLst/>
          </a:prstGeom>
          <a:noFill/>
          <a:ln w="15240">
            <a:solidFill>
              <a:srgbClr val="D5001C"/>
            </a:solidFill>
            <a:prstDash val="solid"/>
          </a:ln>
        </p:spPr>
        <p:txBody>
          <a:bodyPr/>
          <a:lstStyle/>
          <a:p>
            <a:pPr>
              <a:defRPr/>
            </a:pPr>
            <a:endParaRPr/>
          </a:p>
        </p:txBody>
      </p:sp>
      <p:sp>
        <p:nvSpPr>
          <p:cNvPr id="875738923" name="Text 5"/>
          <p:cNvSpPr/>
          <p:nvPr/>
        </p:nvSpPr>
        <p:spPr bwMode="auto">
          <a:xfrm>
            <a:off x="749808" y="4087368"/>
            <a:ext cx="5303520" cy="411480"/>
          </a:xfrm>
          <a:prstGeom prst="rect">
            <a:avLst/>
          </a:prstGeom>
          <a:noFill/>
          <a:ln/>
        </p:spPr>
        <p:txBody>
          <a:bodyPr wrap="square" lIns="127" tIns="127" rIns="127" bIns="127" rtlCol="0" anchor="ctr">
            <a:normAutofit/>
          </a:bodyPr>
          <a:lstStyle/>
          <a:p>
            <a:pPr marL="0" indent="0">
              <a:buNone/>
              <a:defRPr/>
            </a:pPr>
            <a:r>
              <a:rPr lang="en-US" sz="1200">
                <a:solidFill>
                  <a:srgbClr val="EEEEEE"/>
                </a:solidFill>
              </a:rPr>
              <a:t>C’est ce que la recherche va nous permettre d’éclairer maintenant, avec l’intervention de Guido Gendolla.</a:t>
            </a:r>
            <a:endParaRPr lang="en-US" sz="1200"/>
          </a:p>
        </p:txBody>
      </p:sp>
      <p:sp>
        <p:nvSpPr>
          <p:cNvPr id="1956099127" name="Text 6"/>
          <p:cNvSpPr/>
          <p:nvPr/>
        </p:nvSpPr>
        <p:spPr bwMode="auto">
          <a:xfrm>
            <a:off x="749808" y="5742432"/>
            <a:ext cx="3337560" cy="347472"/>
          </a:xfrm>
          <a:prstGeom prst="rect">
            <a:avLst/>
          </a:prstGeom>
          <a:noFill/>
          <a:ln/>
        </p:spPr>
        <p:txBody>
          <a:bodyPr wrap="square" lIns="0" tIns="0" rIns="0" bIns="0" rtlCol="0" anchor="ctr">
            <a:normAutofit/>
          </a:bodyPr>
          <a:lstStyle/>
          <a:p>
            <a:pPr marL="0" indent="0">
              <a:buNone/>
              <a:defRPr/>
            </a:pPr>
            <a:r>
              <a:rPr lang="en-US" sz="1900" b="1">
                <a:solidFill>
                  <a:srgbClr val="FFFFFF"/>
                </a:solidFill>
                <a:latin typeface="Aptos Display"/>
                <a:ea typeface="Aptos Display"/>
                <a:cs typeface="Aptos Display"/>
              </a:rPr>
              <a:t>Merci de votre attention</a:t>
            </a:r>
            <a:endParaRPr lang="en-US" sz="1900"/>
          </a:p>
        </p:txBody>
      </p:sp>
      <p:sp>
        <p:nvSpPr>
          <p:cNvPr id="1973907335" name="Right Triangle 10"/>
          <p:cNvSpPr/>
          <p:nvPr/>
        </p:nvSpPr>
        <p:spPr bwMode="auto">
          <a:xfrm rot="10800000">
            <a:off x="164592" y="6565392"/>
            <a:ext cx="146304" cy="146304"/>
          </a:xfrm>
          <a:prstGeom prst="rtTriangle">
            <a:avLst/>
          </a:prstGeom>
          <a:solidFill>
            <a:srgbClr val="CD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a:p>
        </p:txBody>
      </p:sp>
      <p:sp>
        <p:nvSpPr>
          <p:cNvPr id="1677732397" name="TextBox 11"/>
          <p:cNvSpPr txBox="1"/>
          <p:nvPr/>
        </p:nvSpPr>
        <p:spPr bwMode="auto">
          <a:xfrm>
            <a:off x="384048" y="6528816"/>
            <a:ext cx="411480" cy="164592"/>
          </a:xfrm>
          <a:prstGeom prst="rect">
            <a:avLst/>
          </a:prstGeom>
          <a:noFill/>
        </p:spPr>
        <p:txBody>
          <a:bodyPr wrap="none">
            <a:spAutoFit/>
          </a:bodyPr>
          <a:lstStyle/>
          <a:p>
            <a:pPr algn="l">
              <a:defRPr/>
            </a:pPr>
            <a:r>
              <a:rPr sz="700">
                <a:solidFill>
                  <a:srgbClr val="787878"/>
                </a:solidFill>
              </a:rPr>
              <a:t>13</a:t>
            </a:r>
            <a:endParaRPr/>
          </a:p>
        </p:txBody>
      </p:sp>
      <p:sp>
        <p:nvSpPr>
          <p:cNvPr id="1193234110" name="TextBox 12"/>
          <p:cNvSpPr txBox="1"/>
          <p:nvPr/>
        </p:nvSpPr>
        <p:spPr bwMode="auto">
          <a:xfrm>
            <a:off x="2804160" y="6528816"/>
            <a:ext cx="6583680" cy="201168"/>
          </a:xfrm>
          <a:prstGeom prst="rect">
            <a:avLst/>
          </a:prstGeom>
          <a:noFill/>
        </p:spPr>
        <p:txBody>
          <a:bodyPr wrap="none">
            <a:spAutoFit/>
          </a:bodyPr>
          <a:lstStyle/>
          <a:p>
            <a:pPr algn="ctr">
              <a:defRPr/>
            </a:pPr>
            <a:r>
              <a:rPr sz="700">
                <a:solidFill>
                  <a:srgbClr val="7D7D7D"/>
                </a:solidFill>
              </a:rPr>
              <a:t>Contrôler et soutenir - ORP Valais - Vitrines de l'insertion 2026</a:t>
            </a:r>
            <a:endParaRPr/>
          </a:p>
        </p:txBody>
      </p:sp>
      <p:pic>
        <p:nvPicPr>
          <p:cNvPr id="1824328874" name="Picture 13" descr="logo_valais_cropped.png"/>
          <p:cNvPicPr>
            <a:picLocks noChangeAspect="1"/>
          </p:cNvPicPr>
          <p:nvPr/>
        </p:nvPicPr>
        <p:blipFill rotWithShape="1">
          <a:blip r:embed="rId4"/>
          <a:stretch/>
        </p:blipFill>
        <p:spPr bwMode="auto">
          <a:xfrm>
            <a:off x="11259312" y="6089904"/>
            <a:ext cx="658368" cy="60266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81971816" name="Titre 1"/>
          <p:cNvSpPr>
            <a:spLocks noGrp="1"/>
          </p:cNvSpPr>
          <p:nvPr>
            <p:ph type="title"/>
          </p:nvPr>
        </p:nvSpPr>
        <p:spPr bwMode="auto">
          <a:xfrm>
            <a:off x="838202" y="942444"/>
            <a:ext cx="6593730" cy="4591455"/>
          </a:xfrm>
          <a:prstGeom prst="rect">
            <a:avLst/>
          </a:prstGeom>
          <a:solidFill>
            <a:schemeClr val="tx1"/>
          </a:solidFill>
          <a:ln>
            <a:solidFill>
              <a:schemeClr val="tx1"/>
            </a:solidFill>
          </a:ln>
        </p:spPr>
        <p:txBody>
          <a:bodyPr>
            <a:normAutofit/>
          </a:bodyPr>
          <a:lstStyle/>
          <a:p>
            <a:pPr>
              <a:defRPr/>
            </a:pPr>
            <a:r>
              <a:rPr lang="fr-FR" sz="4000" b="1">
                <a:solidFill>
                  <a:schemeClr val="bg1"/>
                </a:solidFill>
              </a:rPr>
              <a:t>Guido Gendolla</a:t>
            </a:r>
            <a:br>
              <a:rPr lang="fr-FR" sz="4000">
                <a:solidFill>
                  <a:schemeClr val="bg1"/>
                </a:solidFill>
              </a:rPr>
            </a:br>
            <a:r>
              <a:rPr lang="fr-CH" sz="2600">
                <a:solidFill>
                  <a:schemeClr val="bg1"/>
                </a:solidFill>
              </a:rPr>
              <a:t>Professeur de psychologie de la motivation, Université de Genève</a:t>
            </a:r>
            <a:endParaRPr lang="fr-FR" sz="2600">
              <a:solidFill>
                <a:schemeClr val="bg1"/>
              </a:solidFill>
            </a:endParaRPr>
          </a:p>
        </p:txBody>
      </p:sp>
      <p:sp>
        <p:nvSpPr>
          <p:cNvPr id="9020555" name="Espace réservé du numéro de diapositive 3"/>
          <p:cNvSpPr>
            <a:spLocks noGrp="1"/>
          </p:cNvSpPr>
          <p:nvPr>
            <p:ph type="sldNum" sz="quarter" idx="12"/>
          </p:nvPr>
        </p:nvSpPr>
        <p:spPr bwMode="auto"/>
        <p:txBody>
          <a:bodyPr/>
          <a:lstStyle/>
          <a:p>
            <a:pPr>
              <a:defRPr/>
            </a:pPr>
            <a:fld id="{91BD7716-193B-0B4A-86D9-44D654B0BFAB}" type="slidenum">
              <a:rPr lang="fr-FR"/>
              <a:t>29</a:t>
            </a:fld>
            <a:endParaRPr lang="fr-FR"/>
          </a:p>
        </p:txBody>
      </p:sp>
      <p:sp>
        <p:nvSpPr>
          <p:cNvPr id="2023285035" name="Titre 1"/>
          <p:cNvSpPr txBox="1"/>
          <p:nvPr/>
        </p:nvSpPr>
        <p:spPr bwMode="auto">
          <a:xfrm>
            <a:off x="7859948" y="942444"/>
            <a:ext cx="3493850" cy="4591455"/>
          </a:xfrm>
          <a:prstGeom prst="rect">
            <a:avLst/>
          </a:prstGeom>
          <a:solidFill>
            <a:schemeClr val="bg1"/>
          </a:solidFill>
          <a:ln w="22225">
            <a:solidFill>
              <a:schemeClr val="tx1"/>
            </a:solidFill>
          </a:ln>
        </p:spPr>
        <p:txBody>
          <a:bodyPr vert="horz" lIns="91440" tIns="45720" rIns="91440" bIns="45720" rtlCol="0" anchor="t">
            <a:normAutofit fontScale="90000" lnSpcReduction="10000"/>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lang="fr-FR" sz="4000"/>
          </a:p>
          <a:p>
            <a:pPr algn="r">
              <a:defRPr/>
            </a:pPr>
            <a:endParaRPr lang="fr-FR" sz="4000"/>
          </a:p>
          <a:p>
            <a:pPr algn="r">
              <a:defRPr/>
            </a:pPr>
            <a:endParaRPr lang="fr-FR" sz="4000"/>
          </a:p>
          <a:p>
            <a:pPr algn="r">
              <a:defRPr/>
            </a:pPr>
            <a:endParaRPr lang="fr-FR" sz="4000"/>
          </a:p>
          <a:p>
            <a:pPr algn="r">
              <a:defRPr/>
            </a:pPr>
            <a:endParaRPr lang="fr-FR" sz="4000"/>
          </a:p>
          <a:p>
            <a:pPr algn="r">
              <a:defRPr/>
            </a:pPr>
            <a:endParaRPr lang="fr-FR" sz="4100"/>
          </a:p>
          <a:p>
            <a:pPr algn="r">
              <a:defRPr/>
            </a:pPr>
            <a:endParaRPr lang="fr-FR" sz="4100"/>
          </a:p>
          <a:p>
            <a:pPr algn="r">
              <a:defRPr/>
            </a:pPr>
            <a:r>
              <a:rPr lang="fr-FR" sz="3600" b="1"/>
              <a:t>Les ressorts </a:t>
            </a:r>
            <a:endParaRPr/>
          </a:p>
          <a:p>
            <a:pPr algn="r">
              <a:defRPr/>
            </a:pPr>
            <a:r>
              <a:rPr lang="fr-FR" sz="3600" b="1"/>
              <a:t>de la </a:t>
            </a:r>
            <a:endParaRPr/>
          </a:p>
          <a:p>
            <a:pPr algn="r">
              <a:defRPr/>
            </a:pPr>
            <a:r>
              <a:rPr lang="fr-FR" sz="3600" b="1"/>
              <a:t>motivation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2989738" name="Espace réservé du numéro de diapositive 4"/>
          <p:cNvSpPr>
            <a:spLocks noGrp="1"/>
          </p:cNvSpPr>
          <p:nvPr>
            <p:ph type="sldNum" sz="quarter" idx="11"/>
          </p:nvPr>
        </p:nvSpPr>
        <p:spPr bwMode="auto">
          <a:xfrm>
            <a:off x="10674424" y="6533946"/>
            <a:ext cx="374576" cy="351438"/>
          </a:xfrm>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fld id="{DAD758C4-6BB2-C14C-ACC2-326697F4E914}" type="slidenum">
              <a:rPr lang="fr-FR" sz="1200">
                <a:solidFill>
                  <a:srgbClr val="000000"/>
                </a:solidFill>
              </a:rPr>
              <a:t>30</a:t>
            </a:fld>
            <a:endParaRPr lang="fr-FR" sz="1200">
              <a:solidFill>
                <a:srgbClr val="000000"/>
              </a:solidFill>
            </a:endParaRPr>
          </a:p>
        </p:txBody>
      </p:sp>
      <p:sp>
        <p:nvSpPr>
          <p:cNvPr id="1141278656" name="Rectangle 2"/>
          <p:cNvSpPr>
            <a:spLocks noChangeArrowheads="1" noGrp="1"/>
          </p:cNvSpPr>
          <p:nvPr>
            <p:ph type="ctrTitle"/>
          </p:nvPr>
        </p:nvSpPr>
        <p:spPr bwMode="auto">
          <a:xfrm>
            <a:off x="2165117" y="1042364"/>
            <a:ext cx="7992888" cy="1226119"/>
          </a:xfrm>
        </p:spPr>
        <p:txBody>
          <a:bodyPr/>
          <a:lstStyle/>
          <a:p>
            <a:pPr>
              <a:defRPr/>
            </a:pPr>
            <a:br>
              <a:rPr lang="fr-CH" sz="1800">
                <a:latin typeface="Calibri"/>
                <a:ea typeface="Calibri"/>
                <a:cs typeface="Times New Roman"/>
              </a:rPr>
            </a:br>
            <a:br>
              <a:rPr lang="fr-CH" sz="1800">
                <a:latin typeface="Calibri"/>
                <a:ea typeface="Calibri"/>
                <a:cs typeface="Times New Roman"/>
              </a:rPr>
            </a:br>
            <a:br>
              <a:rPr lang="fr-CH" sz="1800">
                <a:latin typeface="Calibri"/>
                <a:ea typeface="Calibri"/>
                <a:cs typeface="Times New Roman"/>
              </a:rPr>
            </a:br>
            <a:r>
              <a:rPr lang="fr-CH" sz="3600">
                <a:latin typeface="Tahoma"/>
                <a:ea typeface="Tahoma"/>
                <a:cs typeface="Tahoma"/>
              </a:rPr>
              <a:t>Les ressorts de la motivation</a:t>
            </a:r>
            <a:br>
              <a:rPr lang="fr-CH" sz="3600">
                <a:latin typeface="Tahoma"/>
                <a:ea typeface="Tahoma"/>
                <a:cs typeface="Tahoma"/>
              </a:rPr>
            </a:br>
            <a:r>
              <a:rPr lang="fr-CH" sz="2400">
                <a:latin typeface="Tahoma"/>
                <a:ea typeface="Tahoma"/>
                <a:cs typeface="Tahoma"/>
              </a:rPr>
              <a:t>et de l’auto-régulation</a:t>
            </a:r>
            <a:br>
              <a:rPr lang="de-CH" sz="3600"/>
            </a:br>
            <a:endParaRPr lang="fr-FR" sz="3600">
              <a:ea typeface="ＭＳ Ｐゴシック"/>
            </a:endParaRPr>
          </a:p>
        </p:txBody>
      </p:sp>
      <p:sp>
        <p:nvSpPr>
          <p:cNvPr id="463437364" name="Rectangle 3"/>
          <p:cNvSpPr>
            <a:spLocks noChangeArrowheads="1" noGrp="1"/>
          </p:cNvSpPr>
          <p:nvPr>
            <p:ph type="subTitle" idx="1"/>
          </p:nvPr>
        </p:nvSpPr>
        <p:spPr bwMode="auto">
          <a:xfrm>
            <a:off x="2133600" y="3536804"/>
            <a:ext cx="7924800" cy="1203753"/>
          </a:xfrm>
        </p:spPr>
        <p:txBody>
          <a:bodyPr/>
          <a:lstStyle/>
          <a:p>
            <a:pPr>
              <a:defRPr/>
            </a:pPr>
            <a:endParaRPr lang="fr-CH" sz="2400">
              <a:solidFill>
                <a:srgbClr val="FF0000"/>
              </a:solidFill>
              <a:ea typeface="ＭＳ Ｐゴシック"/>
            </a:endParaRPr>
          </a:p>
          <a:p>
            <a:pPr>
              <a:defRPr/>
            </a:pPr>
            <a:r>
              <a:rPr lang="fr-CH" sz="2400">
                <a:ea typeface="ＭＳ Ｐゴシック"/>
              </a:rPr>
              <a:t>Guido H.E. Gendolla</a:t>
            </a:r>
            <a:endParaRPr/>
          </a:p>
          <a:p>
            <a:pPr>
              <a:defRPr/>
            </a:pPr>
            <a:endParaRPr lang="fr-CH" sz="1800" i="1">
              <a:ea typeface="ＭＳ Ｐゴシック"/>
            </a:endParaRPr>
          </a:p>
          <a:p>
            <a:pPr>
              <a:defRPr/>
            </a:pPr>
            <a:br>
              <a:rPr lang="fr-FR" sz="1800" i="1">
                <a:ea typeface="ＭＳ Ｐゴシック"/>
              </a:rPr>
            </a:br>
            <a:endParaRPr lang="fr-FR" sz="1800" i="1">
              <a:ea typeface="ＭＳ Ｐゴシック"/>
            </a:endParaRPr>
          </a:p>
        </p:txBody>
      </p:sp>
      <p:sp>
        <p:nvSpPr>
          <p:cNvPr id="2000126849" name="Rectangle 5"/>
          <p:cNvSpPr>
            <a:spLocks noChangeArrowheads="1"/>
          </p:cNvSpPr>
          <p:nvPr/>
        </p:nvSpPr>
        <p:spPr bwMode="auto">
          <a:xfrm>
            <a:off x="1233488" y="3017838"/>
            <a:ext cx="0" cy="400110"/>
          </a:xfrm>
          <a:prstGeom prst="rect">
            <a:avLst/>
          </a:prstGeom>
          <a:noFill/>
          <a:ln>
            <a:noFill/>
          </a:ln>
        </p:spPr>
        <p:txBody>
          <a:bodyPr>
            <a:spAutoFit/>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lgn="ctr">
              <a:spcBef>
                <a:spcPts val="0"/>
              </a:spcBef>
              <a:spcAft>
                <a:spcPts val="0"/>
              </a:spcAft>
              <a:buClrTx/>
              <a:buSzTx/>
              <a:buNone/>
              <a:defRPr/>
            </a:pPr>
            <a:endParaRPr lang="en-US">
              <a:solidFill>
                <a:srgbClr val="000000"/>
              </a:solidFill>
            </a:endParaRPr>
          </a:p>
        </p:txBody>
      </p:sp>
      <p:sp>
        <p:nvSpPr>
          <p:cNvPr id="231031993" name="Rectangle 6"/>
          <p:cNvSpPr>
            <a:spLocks noChangeArrowheads="1"/>
          </p:cNvSpPr>
          <p:nvPr/>
        </p:nvSpPr>
        <p:spPr bwMode="auto">
          <a:xfrm>
            <a:off x="1143000" y="3017839"/>
            <a:ext cx="9906000" cy="830997"/>
          </a:xfrm>
          <a:prstGeom prst="rect">
            <a:avLst/>
          </a:prstGeom>
          <a:noFill/>
          <a:ln>
            <a:noFill/>
          </a:ln>
        </p:spPr>
        <p:txBody>
          <a:bodyPr>
            <a:spAutoFit/>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lgn="ctr">
              <a:spcBef>
                <a:spcPts val="0"/>
              </a:spcBef>
              <a:spcAft>
                <a:spcPts val="0"/>
              </a:spcAft>
              <a:buClrTx/>
              <a:buSzTx/>
              <a:buNone/>
              <a:defRPr/>
            </a:pPr>
            <a:br>
              <a:rPr lang="fr-FR" sz="2400">
                <a:solidFill>
                  <a:srgbClr val="000000"/>
                </a:solidFill>
                <a:latin typeface="Times New Roman"/>
              </a:rPr>
            </a:br>
            <a:endParaRPr lang="fr-FR" sz="2400">
              <a:solidFill>
                <a:srgbClr val="000000"/>
              </a:solidFill>
              <a:latin typeface="Times New Roman"/>
            </a:endParaRPr>
          </a:p>
        </p:txBody>
      </p:sp>
      <p:pic>
        <p:nvPicPr>
          <p:cNvPr id="1154807636" name="Picture 2" descr="G:\Kerstin Uni Backup\Actuel\Allgemeines\GML_Logos\logo words.png"/>
          <p:cNvPicPr>
            <a:picLocks noChangeAspect="1" noChangeArrowheads="1"/>
          </p:cNvPicPr>
          <p:nvPr/>
        </p:nvPicPr>
        <p:blipFill rotWithShape="1">
          <a:blip r:embed="rId3"/>
          <a:stretch/>
        </p:blipFill>
        <p:spPr bwMode="auto">
          <a:xfrm>
            <a:off x="9269942" y="3594029"/>
            <a:ext cx="1355577" cy="1161514"/>
          </a:xfrm>
          <a:prstGeom prst="rect">
            <a:avLst/>
          </a:prstGeom>
          <a:noFill/>
        </p:spPr>
      </p:pic>
      <p:pic>
        <p:nvPicPr>
          <p:cNvPr id="1037600175" name="Grafik 2"/>
          <p:cNvPicPr>
            <a:picLocks noChangeAspect="1"/>
          </p:cNvPicPr>
          <p:nvPr/>
        </p:nvPicPr>
        <p:blipFill rotWithShape="1">
          <a:blip r:embed="rId4"/>
          <a:stretch/>
        </p:blipFill>
        <p:spPr bwMode="auto">
          <a:xfrm>
            <a:off x="1099774" y="6261930"/>
            <a:ext cx="9992452" cy="623455"/>
          </a:xfrm>
          <a:prstGeom prst="rect">
            <a:avLst/>
          </a:prstGeom>
        </p:spPr>
      </p:pic>
      <p:sp>
        <p:nvSpPr>
          <p:cNvPr id="1303435954" name="Textfeld 3"/>
          <p:cNvSpPr txBox="1"/>
          <p:nvPr/>
        </p:nvSpPr>
        <p:spPr bwMode="auto">
          <a:xfrm>
            <a:off x="4079776" y="2910154"/>
            <a:ext cx="5544616" cy="338554"/>
          </a:xfrm>
          <a:prstGeom prst="rect">
            <a:avLst/>
          </a:prstGeom>
          <a:noFill/>
        </p:spPr>
        <p:txBody>
          <a:bodyPr wrap="square" rtlCol="0">
            <a:spAutoFit/>
          </a:bodyPr>
          <a:lstStyle/>
          <a:p>
            <a:pPr>
              <a:spcBef>
                <a:spcPts val="0"/>
              </a:spcBef>
              <a:spcAft>
                <a:spcPts val="0"/>
              </a:spcAft>
              <a:defRPr/>
            </a:pPr>
            <a:r>
              <a:rPr lang="de-CH" sz="1600">
                <a:solidFill>
                  <a:srgbClr val="000000"/>
                </a:solidFill>
                <a:latin typeface="Tahoma"/>
                <a:ea typeface="ＭＳ Ｐゴシック"/>
              </a:rPr>
              <a:t> Les </a:t>
            </a:r>
            <a:r>
              <a:rPr lang="de-CH" sz="1600">
                <a:solidFill>
                  <a:srgbClr val="000000"/>
                </a:solidFill>
                <a:latin typeface="Tahoma"/>
                <a:ea typeface="ＭＳ Ｐゴシック"/>
              </a:rPr>
              <a:t>Vitrines</a:t>
            </a:r>
            <a:r>
              <a:rPr lang="de-CH" sz="1600">
                <a:solidFill>
                  <a:srgbClr val="000000"/>
                </a:solidFill>
                <a:latin typeface="Tahoma"/>
                <a:ea typeface="ＭＳ Ｐゴシック"/>
              </a:rPr>
              <a:t> de </a:t>
            </a:r>
            <a:r>
              <a:rPr lang="de-CH" sz="1600">
                <a:solidFill>
                  <a:srgbClr val="000000"/>
                </a:solidFill>
                <a:latin typeface="Tahoma"/>
                <a:ea typeface="ＭＳ Ｐゴシック"/>
              </a:rPr>
              <a:t>l’Insertion</a:t>
            </a:r>
            <a:r>
              <a:rPr lang="de-CH" sz="1600">
                <a:solidFill>
                  <a:srgbClr val="000000"/>
                </a:solidFill>
                <a:latin typeface="Tahoma"/>
                <a:ea typeface="ＭＳ Ｐゴシック"/>
              </a:rPr>
              <a:t> 2026 – 5</a:t>
            </a:r>
            <a:r>
              <a:rPr lang="de-CH" sz="1600" baseline="30000">
                <a:solidFill>
                  <a:srgbClr val="000000"/>
                </a:solidFill>
                <a:latin typeface="Tahoma"/>
                <a:ea typeface="ＭＳ Ｐゴシック"/>
              </a:rPr>
              <a:t>e </a:t>
            </a:r>
            <a:r>
              <a:rPr lang="de-CH" sz="1600">
                <a:solidFill>
                  <a:srgbClr val="000000"/>
                </a:solidFill>
                <a:latin typeface="Tahoma"/>
                <a:ea typeface="ＭＳ Ｐゴシック"/>
              </a:rPr>
              <a:t>édition</a:t>
            </a:r>
            <a:endParaRPr lang="de-DE" sz="1600" baseline="30000">
              <a:solidFill>
                <a:srgbClr val="000000"/>
              </a:solidFill>
              <a:latin typeface="Tahoma"/>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8889090" name="Titel 1"/>
          <p:cNvSpPr>
            <a:spLocks noGrp="1"/>
          </p:cNvSpPr>
          <p:nvPr>
            <p:ph type="title"/>
          </p:nvPr>
        </p:nvSpPr>
        <p:spPr bwMode="auto"/>
        <p:txBody>
          <a:bodyPr/>
          <a:lstStyle/>
          <a:p>
            <a:pPr>
              <a:defRPr/>
            </a:pPr>
            <a:r>
              <a:rPr lang="fr-FR" sz="4000"/>
              <a:t>Plan de la présentation</a:t>
            </a:r>
            <a:endParaRPr/>
          </a:p>
        </p:txBody>
      </p:sp>
      <p:sp>
        <p:nvSpPr>
          <p:cNvPr id="595145229" name="Inhaltsplatzhalter 2"/>
          <p:cNvSpPr>
            <a:spLocks noGrp="1"/>
          </p:cNvSpPr>
          <p:nvPr>
            <p:ph idx="1"/>
          </p:nvPr>
        </p:nvSpPr>
        <p:spPr bwMode="auto">
          <a:xfrm>
            <a:off x="2927648" y="2204865"/>
            <a:ext cx="6840760" cy="3292151"/>
          </a:xfrm>
        </p:spPr>
        <p:txBody>
          <a:bodyPr/>
          <a:lstStyle/>
          <a:p>
            <a:pPr marL="514350" indent="-514350">
              <a:buSzPct val="90000"/>
              <a:buFont typeface="+mj-lt"/>
              <a:buAutoNum type="arabicPeriod"/>
              <a:defRPr/>
            </a:pPr>
            <a:r>
              <a:rPr lang="fr-FR" sz="2400"/>
              <a:t>La motivation: Concept, théorie et mesure</a:t>
            </a:r>
            <a:endParaRPr/>
          </a:p>
          <a:p>
            <a:pPr marL="514350" indent="-514350">
              <a:buSzPct val="90000"/>
              <a:buFont typeface="+mj-lt"/>
              <a:buAutoNum type="arabicPeriod"/>
              <a:defRPr/>
            </a:pPr>
            <a:r>
              <a:rPr lang="fr-FR" sz="2400"/>
              <a:t>Les buts et l‘autorégulation</a:t>
            </a:r>
            <a:endParaRPr/>
          </a:p>
          <a:p>
            <a:pPr marL="514350" indent="-514350">
              <a:buSzPct val="90000"/>
              <a:buFont typeface="+mj-lt"/>
              <a:buAutoNum type="arabicPeriod"/>
              <a:defRPr/>
            </a:pPr>
            <a:r>
              <a:rPr lang="fr-FR" sz="2400"/>
              <a:t>La volition</a:t>
            </a:r>
            <a:endParaRPr/>
          </a:p>
          <a:p>
            <a:pPr marL="514350" indent="-514350">
              <a:buSzPct val="90000"/>
              <a:buFont typeface="+mj-lt"/>
              <a:buAutoNum type="arabicPeriod"/>
              <a:defRPr/>
            </a:pPr>
            <a:r>
              <a:rPr lang="fr-FR" sz="2400"/>
              <a:t>La psychologie de l’effort</a:t>
            </a:r>
            <a:endParaRPr/>
          </a:p>
          <a:p>
            <a:pPr marL="514350" indent="-514350">
              <a:buSzPct val="90000"/>
              <a:buFont typeface="+mj-lt"/>
              <a:buAutoNum type="arabicPeriod"/>
              <a:defRPr/>
            </a:pPr>
            <a:r>
              <a:rPr lang="fr-FR" sz="2400"/>
              <a:t>Résumé</a:t>
            </a:r>
            <a:endParaRPr/>
          </a:p>
        </p:txBody>
      </p:sp>
      <p:sp>
        <p:nvSpPr>
          <p:cNvPr id="1823841255" name="Foliennummernplatzhalter 4"/>
          <p:cNvSpPr>
            <a:spLocks noGrp="1"/>
          </p:cNvSpPr>
          <p:nvPr>
            <p:ph type="sldNum" sz="quarter" idx="11"/>
          </p:nvPr>
        </p:nvSpPr>
        <p:spPr bwMode="auto"/>
        <p:txBody>
          <a:bodyPr/>
          <a:lstStyle/>
          <a:p>
            <a:pPr>
              <a:spcBef>
                <a:spcPts val="0"/>
              </a:spcBef>
              <a:spcAft>
                <a:spcPts val="0"/>
              </a:spcAft>
              <a:defRPr/>
            </a:pPr>
            <a:fld id="{9BC5AF42-7FE7-B64D-B0D7-E463157A8DA9}" type="slidenum">
              <a:rPr lang="fr-FR">
                <a:solidFill>
                  <a:srgbClr val="000000"/>
                </a:solidFill>
                <a:ea typeface="ＭＳ Ｐゴシック"/>
              </a:rPr>
              <a:t>31</a:t>
            </a:fld>
            <a:endParaRPr lang="fr-FR">
              <a:solidFill>
                <a:srgbClr val="000000"/>
              </a:solidFil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70101970" name="Titel 1"/>
          <p:cNvSpPr>
            <a:spLocks noGrp="1"/>
          </p:cNvSpPr>
          <p:nvPr>
            <p:ph type="title"/>
          </p:nvPr>
        </p:nvSpPr>
        <p:spPr bwMode="auto">
          <a:xfrm>
            <a:off x="1991544" y="2780928"/>
            <a:ext cx="8420100" cy="1143000"/>
          </a:xfrm>
        </p:spPr>
        <p:txBody>
          <a:bodyPr/>
          <a:lstStyle/>
          <a:p>
            <a:pPr>
              <a:defRPr/>
            </a:pPr>
            <a:r>
              <a:rPr lang="fr-FR"/>
              <a:t>1. La motivation: </a:t>
            </a:r>
            <a:br>
              <a:rPr lang="fr-FR"/>
            </a:br>
            <a:r>
              <a:rPr lang="fr-FR"/>
              <a:t>Concept, théorie et mesure</a:t>
            </a:r>
            <a:br>
              <a:rPr lang="fr-FR"/>
            </a:br>
            <a:r>
              <a:rPr lang="fr-FR"/>
              <a:t> </a:t>
            </a:r>
            <a:endParaRPr/>
          </a:p>
        </p:txBody>
      </p:sp>
      <p:sp>
        <p:nvSpPr>
          <p:cNvPr id="725936784" name="Foliennummernplatzhalter 4"/>
          <p:cNvSpPr>
            <a:spLocks noGrp="1"/>
          </p:cNvSpPr>
          <p:nvPr>
            <p:ph type="sldNum" sz="quarter" idx="11"/>
          </p:nvPr>
        </p:nvSpPr>
        <p:spPr bwMode="auto"/>
        <p:txBody>
          <a:bodyPr/>
          <a:lstStyle/>
          <a:p>
            <a:pPr>
              <a:spcBef>
                <a:spcPts val="0"/>
              </a:spcBef>
              <a:spcAft>
                <a:spcPts val="0"/>
              </a:spcAft>
              <a:defRPr/>
            </a:pPr>
            <a:fld id="{9BC5AF42-7FE7-B64D-B0D7-E463157A8DA9}" type="slidenum">
              <a:rPr lang="fr-FR">
                <a:solidFill>
                  <a:srgbClr val="000000"/>
                </a:solidFill>
                <a:ea typeface="ＭＳ Ｐゴシック"/>
              </a:rPr>
              <a:t>32</a:t>
            </a:fld>
            <a:endParaRPr lang="fr-FR">
              <a:solidFill>
                <a:srgbClr val="000000"/>
              </a:solidFil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51901387" name="Espace réservé du numéro de diapositive 4"/>
          <p:cNvSpPr>
            <a:spLocks noGrp="1"/>
          </p:cNvSpPr>
          <p:nvPr>
            <p:ph type="sldNum" sz="quarter" idx="11"/>
          </p:nvPr>
        </p:nvSpPr>
        <p:spPr bwMode="auto">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fld id="{3C4190F4-8AF6-F04B-9DDF-F79E3E2D44D8}" type="slidenum">
              <a:rPr lang="fr-FR" sz="1200">
                <a:solidFill>
                  <a:srgbClr val="000000"/>
                </a:solidFill>
              </a:rPr>
              <a:t>33</a:t>
            </a:fld>
            <a:endParaRPr lang="fr-FR" sz="1200">
              <a:solidFill>
                <a:srgbClr val="000000"/>
              </a:solidFill>
            </a:endParaRPr>
          </a:p>
        </p:txBody>
      </p:sp>
      <p:sp>
        <p:nvSpPr>
          <p:cNvPr id="821964116" name="Rectangle 2"/>
          <p:cNvSpPr>
            <a:spLocks noChangeArrowheads="1" noGrp="1"/>
          </p:cNvSpPr>
          <p:nvPr>
            <p:ph type="title"/>
          </p:nvPr>
        </p:nvSpPr>
        <p:spPr bwMode="auto">
          <a:xfrm>
            <a:off x="695325" y="342900"/>
            <a:ext cx="8420100" cy="1143000"/>
          </a:xfrm>
        </p:spPr>
        <p:txBody>
          <a:bodyPr/>
          <a:lstStyle/>
          <a:p>
            <a:pPr>
              <a:defRPr/>
            </a:pPr>
            <a:r>
              <a:rPr lang="fr-CH">
                <a:ea typeface="ＭＳ Ｐゴシック"/>
              </a:rPr>
              <a:t>La motivation – </a:t>
            </a:r>
            <a:br>
              <a:rPr lang="fr-CH">
                <a:ea typeface="ＭＳ Ｐゴシック"/>
              </a:rPr>
            </a:br>
            <a:r>
              <a:rPr lang="fr-CH">
                <a:ea typeface="ＭＳ Ｐゴシック"/>
              </a:rPr>
              <a:t>Qu</a:t>
            </a:r>
            <a:r>
              <a:rPr lang="fr-CH">
                <a:ea typeface="ＭＳ Ｐゴシック"/>
              </a:rPr>
              <a:t>’</a:t>
            </a:r>
            <a:r>
              <a:rPr lang="fr-CH">
                <a:ea typeface="ＭＳ Ｐゴシック"/>
              </a:rPr>
              <a:t>est-ce que c</a:t>
            </a:r>
            <a:r>
              <a:rPr lang="fr-CH">
                <a:ea typeface="ＭＳ Ｐゴシック"/>
              </a:rPr>
              <a:t>’</a:t>
            </a:r>
            <a:r>
              <a:rPr lang="fr-CH">
                <a:ea typeface="ＭＳ Ｐゴシック"/>
              </a:rPr>
              <a:t>est?</a:t>
            </a:r>
            <a:endParaRPr lang="fr-FR">
              <a:ea typeface="ＭＳ Ｐゴシック"/>
            </a:endParaRPr>
          </a:p>
        </p:txBody>
      </p:sp>
      <p:sp>
        <p:nvSpPr>
          <p:cNvPr id="320392695" name="Rectangle 3"/>
          <p:cNvSpPr>
            <a:spLocks noChangeArrowheads="1" noGrp="1"/>
          </p:cNvSpPr>
          <p:nvPr>
            <p:ph type="body" idx="1"/>
          </p:nvPr>
        </p:nvSpPr>
        <p:spPr bwMode="auto">
          <a:xfrm>
            <a:off x="1703513" y="1772237"/>
            <a:ext cx="8708901" cy="4930475"/>
          </a:xfrm>
        </p:spPr>
        <p:txBody>
          <a:bodyPr/>
          <a:lstStyle/>
          <a:p>
            <a:pPr>
              <a:lnSpc>
                <a:spcPct val="80000"/>
              </a:lnSpc>
              <a:defRPr/>
            </a:pPr>
            <a:endParaRPr lang="fr-FR">
              <a:ea typeface="ＭＳ Ｐゴシック"/>
            </a:endParaRPr>
          </a:p>
          <a:p>
            <a:pPr>
              <a:lnSpc>
                <a:spcPct val="80000"/>
              </a:lnSpc>
              <a:defRPr/>
            </a:pPr>
            <a:r>
              <a:rPr lang="fr-CH">
                <a:ea typeface="ＭＳ Ｐゴシック"/>
              </a:rPr>
              <a:t>La psychologie est l</a:t>
            </a:r>
            <a:r>
              <a:rPr lang="fr-CH">
                <a:ea typeface="ＭＳ Ｐゴシック"/>
              </a:rPr>
              <a:t>’</a:t>
            </a:r>
            <a:r>
              <a:rPr lang="fr-CH">
                <a:solidFill>
                  <a:srgbClr val="FF0000"/>
                </a:solidFill>
                <a:ea typeface="ＭＳ Ｐゴシック"/>
              </a:rPr>
              <a:t>étude</a:t>
            </a:r>
            <a:r>
              <a:rPr lang="fr-CH">
                <a:ea typeface="ＭＳ Ｐゴシック"/>
              </a:rPr>
              <a:t> scientifique des </a:t>
            </a:r>
            <a:r>
              <a:rPr lang="fr-CH">
                <a:solidFill>
                  <a:srgbClr val="FF0000"/>
                </a:solidFill>
                <a:ea typeface="ＭＳ Ｐゴシック"/>
              </a:rPr>
              <a:t>processus mentaux</a:t>
            </a:r>
            <a:r>
              <a:rPr lang="fr-CH">
                <a:ea typeface="ＭＳ Ｐゴシック"/>
              </a:rPr>
              <a:t> (cognition et affect) et du </a:t>
            </a:r>
            <a:r>
              <a:rPr lang="fr-CH">
                <a:solidFill>
                  <a:srgbClr val="FF0000"/>
                </a:solidFill>
                <a:ea typeface="ＭＳ Ｐゴシック"/>
              </a:rPr>
              <a:t>comportement</a:t>
            </a:r>
            <a:r>
              <a:rPr lang="fr-CH">
                <a:ea typeface="ＭＳ Ｐゴシック"/>
              </a:rPr>
              <a:t>.</a:t>
            </a:r>
            <a:endParaRPr lang="fr-FR">
              <a:ea typeface="ＭＳ Ｐゴシック"/>
            </a:endParaRPr>
          </a:p>
          <a:p>
            <a:pPr>
              <a:lnSpc>
                <a:spcPct val="80000"/>
              </a:lnSpc>
              <a:defRPr/>
            </a:pPr>
            <a:endParaRPr lang="fr-FR">
              <a:ea typeface="ＭＳ Ｐゴシック"/>
            </a:endParaRPr>
          </a:p>
          <a:p>
            <a:pPr>
              <a:lnSpc>
                <a:spcPct val="80000"/>
              </a:lnSpc>
              <a:defRPr/>
            </a:pPr>
            <a:r>
              <a:rPr lang="fr-FR">
                <a:ea typeface="ＭＳ Ｐゴシック"/>
              </a:rPr>
              <a:t>Psychologie de la motivation: Le « pourquoi » et « comment » du </a:t>
            </a:r>
            <a:r>
              <a:rPr lang="fr-FR">
                <a:solidFill>
                  <a:srgbClr val="FF0000"/>
                </a:solidFill>
                <a:ea typeface="ＭＳ Ｐゴシック"/>
              </a:rPr>
              <a:t>comportement</a:t>
            </a:r>
            <a:r>
              <a:rPr lang="fr-FR">
                <a:ea typeface="ＭＳ Ｐゴシック"/>
              </a:rPr>
              <a:t>.</a:t>
            </a:r>
            <a:endParaRPr/>
          </a:p>
          <a:p>
            <a:pPr>
              <a:lnSpc>
                <a:spcPct val="80000"/>
              </a:lnSpc>
              <a:defRPr/>
            </a:pPr>
            <a:endParaRPr lang="fr-FR">
              <a:ea typeface="ＭＳ Ｐゴシック"/>
            </a:endParaRPr>
          </a:p>
          <a:p>
            <a:pPr>
              <a:lnSpc>
                <a:spcPct val="80000"/>
              </a:lnSpc>
              <a:defRPr/>
            </a:pPr>
            <a:r>
              <a:rPr lang="fr-CH">
                <a:ea typeface="ＭＳ Ｐゴシック"/>
              </a:rPr>
              <a:t>En bref la motivation c</a:t>
            </a:r>
            <a:r>
              <a:rPr lang="fr-CH">
                <a:ea typeface="ＭＳ Ｐゴシック"/>
              </a:rPr>
              <a:t>’</a:t>
            </a:r>
            <a:r>
              <a:rPr lang="fr-CH">
                <a:ea typeface="ＭＳ Ｐゴシック"/>
              </a:rPr>
              <a:t>est la </a:t>
            </a:r>
            <a:r>
              <a:rPr lang="fr-CH">
                <a:solidFill>
                  <a:srgbClr val="FF0000"/>
                </a:solidFill>
                <a:ea typeface="ＭＳ Ｐゴシック"/>
              </a:rPr>
              <a:t>direction </a:t>
            </a:r>
            <a:r>
              <a:rPr lang="fr-CH">
                <a:ea typeface="ＭＳ Ｐゴシック"/>
              </a:rPr>
              <a:t>et </a:t>
            </a:r>
            <a:r>
              <a:rPr lang="fr-CH">
                <a:solidFill>
                  <a:srgbClr val="FF0000"/>
                </a:solidFill>
                <a:ea typeface="ＭＳ Ｐゴシック"/>
              </a:rPr>
              <a:t>énergisation</a:t>
            </a:r>
            <a:r>
              <a:rPr lang="fr-CH">
                <a:ea typeface="ＭＳ Ｐゴシック"/>
              </a:rPr>
              <a:t> du comportement (Elliot, 2006).</a:t>
            </a:r>
            <a:endParaRPr/>
          </a:p>
          <a:p>
            <a:pPr>
              <a:lnSpc>
                <a:spcPct val="80000"/>
              </a:lnSpc>
              <a:defRPr/>
            </a:pPr>
            <a:endParaRPr lang="fr-CH">
              <a:ea typeface="ＭＳ Ｐゴシック"/>
            </a:endParaRPr>
          </a:p>
          <a:p>
            <a:pPr>
              <a:lnSpc>
                <a:spcPct val="90000"/>
              </a:lnSpc>
              <a:defRPr/>
            </a:pPr>
            <a:r>
              <a:rPr lang="fr-FR">
                <a:latin typeface="Arial"/>
              </a:rPr>
              <a:t>Les sources se trouvent chez les anciens philosophes grecs (ca. 400 av. J.C.): </a:t>
            </a:r>
            <a:endParaRPr/>
          </a:p>
          <a:p>
            <a:pPr lvl="1">
              <a:lnSpc>
                <a:spcPct val="90000"/>
              </a:lnSpc>
              <a:buSzPct val="120000"/>
              <a:defRPr/>
            </a:pPr>
            <a:r>
              <a:rPr lang="fr-FR" sz="1800">
                <a:solidFill>
                  <a:schemeClr val="tx1"/>
                </a:solidFill>
                <a:latin typeface="Arial"/>
              </a:rPr>
              <a:t>L</a:t>
            </a:r>
            <a:r>
              <a:rPr lang="fr-CH" sz="1800">
                <a:solidFill>
                  <a:schemeClr val="tx1"/>
                </a:solidFill>
                <a:latin typeface="Arial"/>
              </a:rPr>
              <a:t>’</a:t>
            </a:r>
            <a:r>
              <a:rPr lang="fr-FR" sz="1800">
                <a:latin typeface="Arial"/>
              </a:rPr>
              <a:t>hédonisme</a:t>
            </a:r>
            <a:r>
              <a:rPr lang="fr-FR" sz="1800">
                <a:solidFill>
                  <a:schemeClr val="tx1"/>
                </a:solidFill>
                <a:latin typeface="Arial"/>
              </a:rPr>
              <a:t>: « Le comportement de l</a:t>
            </a:r>
            <a:r>
              <a:rPr lang="fr-CH" sz="1800">
                <a:solidFill>
                  <a:schemeClr val="tx1"/>
                </a:solidFill>
                <a:latin typeface="Arial"/>
              </a:rPr>
              <a:t>’</a:t>
            </a:r>
            <a:r>
              <a:rPr lang="fr-FR" sz="1800">
                <a:solidFill>
                  <a:schemeClr val="tx1"/>
                </a:solidFill>
                <a:latin typeface="Arial"/>
              </a:rPr>
              <a:t>organisme est motivé par la recherche du plaisir et l</a:t>
            </a:r>
            <a:r>
              <a:rPr lang="de-CH" sz="1800">
                <a:solidFill>
                  <a:schemeClr val="tx1"/>
                </a:solidFill>
                <a:latin typeface="Arial"/>
              </a:rPr>
              <a:t>’</a:t>
            </a:r>
            <a:r>
              <a:rPr lang="fr-FR" sz="1800">
                <a:solidFill>
                  <a:schemeClr val="tx1"/>
                </a:solidFill>
                <a:latin typeface="Arial"/>
              </a:rPr>
              <a:t>évitement de la douleur » (THRASYMACHE).</a:t>
            </a:r>
            <a:endParaRPr/>
          </a:p>
          <a:p>
            <a:pPr lvl="1">
              <a:lnSpc>
                <a:spcPct val="90000"/>
              </a:lnSpc>
              <a:buSzPct val="120000"/>
              <a:defRPr/>
            </a:pPr>
            <a:r>
              <a:rPr lang="fr-FR" sz="1800">
                <a:solidFill>
                  <a:schemeClr val="tx1"/>
                </a:solidFill>
                <a:latin typeface="Arial"/>
              </a:rPr>
              <a:t>Le </a:t>
            </a:r>
            <a:r>
              <a:rPr lang="fr-FR" sz="1800">
                <a:latin typeface="Arial"/>
              </a:rPr>
              <a:t>rationalisme</a:t>
            </a:r>
            <a:r>
              <a:rPr lang="fr-FR" sz="1800">
                <a:solidFill>
                  <a:schemeClr val="tx1"/>
                </a:solidFill>
                <a:latin typeface="Arial"/>
              </a:rPr>
              <a:t>: « La raison est le déterminant premier du comportement humain » (SOCRATE, PLATON, ARISTOTE).</a:t>
            </a:r>
            <a:endParaRPr/>
          </a:p>
          <a:p>
            <a:pPr>
              <a:lnSpc>
                <a:spcPct val="80000"/>
              </a:lnSpc>
              <a:defRPr/>
            </a:pPr>
            <a:endParaRPr lang="fr-CH">
              <a:ea typeface="ＭＳ Ｐゴシック"/>
            </a:endParaRPr>
          </a:p>
        </p:txBody>
      </p:sp>
      <p:pic>
        <p:nvPicPr>
          <p:cNvPr id="19100201" name="Image 3"/>
          <p:cNvPicPr>
            <a:picLocks noChangeAspect="1"/>
          </p:cNvPicPr>
          <p:nvPr/>
        </p:nvPicPr>
        <p:blipFill rotWithShape="1">
          <a:blip r:embed="rId3">
            <a:extLst>
              <a:ext uri="{96DAC541-7B7A-43D3-8B79-37D633B846F1}">
                <asvg:svgBlip xmlns:asvg="http://schemas.microsoft.com/office/drawing/2016/SVG/main" r:embed="rId4"/>
              </a:ext>
            </a:extLst>
          </a:blip>
          <a:stretch/>
        </p:blipFill>
        <p:spPr bwMode="auto">
          <a:xfrm>
            <a:off x="8197993" y="155289"/>
            <a:ext cx="2214420" cy="1362720"/>
          </a:xfrm>
          <a:prstGeom prst="rect">
            <a:avLst/>
          </a:prstGeom>
        </p:spPr>
      </p:pic>
      <p:sp>
        <p:nvSpPr>
          <p:cNvPr id="354012399" name="ZoneTexte 4"/>
          <p:cNvSpPr txBox="1"/>
          <p:nvPr/>
        </p:nvSpPr>
        <p:spPr bwMode="auto">
          <a:xfrm>
            <a:off x="8040216" y="1556792"/>
            <a:ext cx="2880320" cy="215444"/>
          </a:xfrm>
          <a:prstGeom prst="rect">
            <a:avLst/>
          </a:prstGeom>
          <a:noFill/>
        </p:spPr>
        <p:txBody>
          <a:bodyPr wrap="square" rtlCol="0">
            <a:spAutoFit/>
          </a:bodyPr>
          <a:lstStyle/>
          <a:p>
            <a:pPr>
              <a:spcBef>
                <a:spcPts val="0"/>
              </a:spcBef>
              <a:spcAft>
                <a:spcPts val="0"/>
              </a:spcAft>
              <a:defRPr/>
            </a:pPr>
            <a:r>
              <a:rPr lang="fr-FR" sz="800">
                <a:solidFill>
                  <a:srgbClr val="000000"/>
                </a:solidFill>
                <a:latin typeface="Arial"/>
                <a:ea typeface="ＭＳ Ｐゴシック"/>
              </a:rPr>
              <a:t>https://</a:t>
            </a:r>
            <a:r>
              <a:rPr lang="fr-FR" sz="800">
                <a:solidFill>
                  <a:srgbClr val="000000"/>
                </a:solidFill>
                <a:latin typeface="Arial"/>
                <a:ea typeface="ＭＳ Ｐゴシック"/>
              </a:rPr>
              <a:t>planetbeach.com</a:t>
            </a:r>
            <a:r>
              <a:rPr lang="fr-FR" sz="800">
                <a:solidFill>
                  <a:srgbClr val="000000"/>
                </a:solidFill>
                <a:latin typeface="Arial"/>
                <a:ea typeface="ＭＳ Ｐゴシック"/>
              </a:rPr>
              <a:t>/</a:t>
            </a:r>
            <a:r>
              <a:rPr lang="fr-FR" sz="800">
                <a:solidFill>
                  <a:srgbClr val="000000"/>
                </a:solidFill>
                <a:latin typeface="Arial"/>
                <a:ea typeface="ＭＳ Ｐゴシック"/>
              </a:rPr>
              <a:t>wellness-tips</a:t>
            </a:r>
            <a:r>
              <a:rPr lang="fr-FR" sz="800">
                <a:solidFill>
                  <a:srgbClr val="000000"/>
                </a:solidFill>
                <a:latin typeface="Arial"/>
                <a:ea typeface="ＭＳ Ｐゴシック"/>
              </a:rPr>
              <a:t>/</a:t>
            </a:r>
            <a:r>
              <a:rPr lang="fr-FR" sz="800">
                <a:solidFill>
                  <a:srgbClr val="000000"/>
                </a:solidFill>
                <a:latin typeface="Arial"/>
                <a:ea typeface="ＭＳ Ｐゴシック"/>
              </a:rPr>
              <a:t>find</a:t>
            </a:r>
            <a:r>
              <a:rPr lang="fr-FR" sz="800">
                <a:solidFill>
                  <a:srgbClr val="000000"/>
                </a:solidFill>
                <a:latin typeface="Arial"/>
                <a:ea typeface="ＭＳ Ｐゴシック"/>
              </a:rPr>
              <a:t>-</a:t>
            </a:r>
            <a:r>
              <a:rPr lang="fr-FR" sz="800">
                <a:solidFill>
                  <a:srgbClr val="000000"/>
                </a:solidFill>
                <a:latin typeface="Arial"/>
                <a:ea typeface="ＭＳ Ｐゴシック"/>
              </a:rPr>
              <a:t>your</a:t>
            </a:r>
            <a:r>
              <a:rPr lang="fr-FR" sz="800">
                <a:solidFill>
                  <a:srgbClr val="000000"/>
                </a:solidFill>
                <a:latin typeface="Arial"/>
                <a:ea typeface="ＭＳ Ｐゴシック"/>
              </a:rPr>
              <a:t>-motivation/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039269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039269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039269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0392695">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0392695">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03926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392695" grpId="0" build="p"/>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58756990" name="Espace réservé du numéro de diapositive 4"/>
          <p:cNvSpPr>
            <a:spLocks noGrp="1"/>
          </p:cNvSpPr>
          <p:nvPr>
            <p:ph type="sldNum" sz="quarter" idx="11"/>
          </p:nvPr>
        </p:nvSpPr>
        <p:spPr bwMode="auto">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fld id="{0D39AB76-4467-BE4B-BE17-7FBED709F6B7}" type="slidenum">
              <a:rPr lang="fr-FR" sz="1200">
                <a:solidFill>
                  <a:srgbClr val="000000"/>
                </a:solidFill>
              </a:rPr>
              <a:t>34</a:t>
            </a:fld>
            <a:endParaRPr lang="fr-FR" sz="1200">
              <a:solidFill>
                <a:srgbClr val="000000"/>
              </a:solidFill>
            </a:endParaRPr>
          </a:p>
        </p:txBody>
      </p:sp>
      <p:sp>
        <p:nvSpPr>
          <p:cNvPr id="175456891" name="Rectangle 2"/>
          <p:cNvSpPr>
            <a:spLocks noChangeArrowheads="1" noGrp="1"/>
          </p:cNvSpPr>
          <p:nvPr>
            <p:ph type="title"/>
          </p:nvPr>
        </p:nvSpPr>
        <p:spPr bwMode="auto">
          <a:xfrm>
            <a:off x="1919288" y="476250"/>
            <a:ext cx="8420100" cy="1143000"/>
          </a:xfrm>
        </p:spPr>
        <p:txBody>
          <a:bodyPr/>
          <a:lstStyle/>
          <a:p>
            <a:pPr>
              <a:defRPr/>
            </a:pPr>
            <a:r>
              <a:rPr lang="fr-FR">
                <a:ea typeface="ＭＳ Ｐゴシック"/>
              </a:rPr>
              <a:t>La mesure de la motivation</a:t>
            </a:r>
            <a:endParaRPr/>
          </a:p>
        </p:txBody>
      </p:sp>
      <p:sp>
        <p:nvSpPr>
          <p:cNvPr id="835634650" name="Rectangle 3"/>
          <p:cNvSpPr>
            <a:spLocks noChangeArrowheads="1" noGrp="1"/>
          </p:cNvSpPr>
          <p:nvPr>
            <p:ph type="body" idx="1"/>
          </p:nvPr>
        </p:nvSpPr>
        <p:spPr bwMode="auto">
          <a:xfrm>
            <a:off x="1847850" y="1700214"/>
            <a:ext cx="8496300" cy="4537075"/>
          </a:xfrm>
        </p:spPr>
        <p:txBody>
          <a:bodyPr/>
          <a:lstStyle/>
          <a:p>
            <a:pPr>
              <a:lnSpc>
                <a:spcPct val="90000"/>
              </a:lnSpc>
              <a:defRPr/>
            </a:pPr>
            <a:r>
              <a:rPr lang="fr-FR">
                <a:ea typeface="ＭＳ Ｐゴシック"/>
              </a:rPr>
              <a:t>On ne peut pas mesurer la motivation directement. </a:t>
            </a:r>
            <a:r>
              <a:rPr lang="fr-CH">
                <a:ea typeface="ＭＳ Ｐゴシック"/>
              </a:rPr>
              <a:t>Il faut donc l</a:t>
            </a:r>
            <a:r>
              <a:rPr lang="fr-CH">
                <a:ea typeface="ＭＳ Ｐゴシック"/>
              </a:rPr>
              <a:t>’</a:t>
            </a:r>
            <a:r>
              <a:rPr lang="fr-FR">
                <a:ea typeface="ＭＳ Ｐゴシック"/>
              </a:rPr>
              <a:t>inférer à partir d</a:t>
            </a:r>
            <a:r>
              <a:rPr lang="fr-CH">
                <a:ea typeface="ＭＳ Ｐゴシック"/>
              </a:rPr>
              <a:t>’</a:t>
            </a:r>
            <a:r>
              <a:rPr lang="fr-FR">
                <a:solidFill>
                  <a:srgbClr val="FF0000"/>
                </a:solidFill>
                <a:ea typeface="ＭＳ Ｐゴシック"/>
              </a:rPr>
              <a:t>observations </a:t>
            </a:r>
            <a:r>
              <a:rPr lang="fr-CH">
                <a:solidFill>
                  <a:srgbClr val="FF0000"/>
                </a:solidFill>
                <a:ea typeface="ＭＳ Ｐゴシック"/>
              </a:rPr>
              <a:t>quantifiables</a:t>
            </a:r>
            <a:r>
              <a:rPr lang="fr-CH">
                <a:ea typeface="ＭＳ Ｐゴシック"/>
              </a:rPr>
              <a:t> </a:t>
            </a:r>
            <a:r>
              <a:rPr lang="fr-FR">
                <a:ea typeface="ＭＳ Ｐゴシック"/>
              </a:rPr>
              <a:t>de l</a:t>
            </a:r>
            <a:r>
              <a:rPr lang="fr-CH">
                <a:ea typeface="ＭＳ Ｐゴシック"/>
              </a:rPr>
              <a:t>’</a:t>
            </a:r>
            <a:r>
              <a:rPr lang="fr-FR">
                <a:ea typeface="ＭＳ Ｐゴシック"/>
              </a:rPr>
              <a:t>organisme.</a:t>
            </a:r>
            <a:endParaRPr/>
          </a:p>
          <a:p>
            <a:pPr>
              <a:lnSpc>
                <a:spcPct val="90000"/>
              </a:lnSpc>
              <a:defRPr/>
            </a:pPr>
            <a:endParaRPr lang="fr-FR">
              <a:ea typeface="ＭＳ Ｐゴシック"/>
            </a:endParaRPr>
          </a:p>
          <a:p>
            <a:pPr>
              <a:lnSpc>
                <a:spcPct val="90000"/>
              </a:lnSpc>
              <a:defRPr/>
            </a:pPr>
            <a:r>
              <a:rPr lang="fr-FR">
                <a:ea typeface="ＭＳ Ｐゴシック"/>
              </a:rPr>
              <a:t>Il y a principalement trois possibilités pour mesurer le « qu</a:t>
            </a:r>
            <a:r>
              <a:rPr lang="fr-CH">
                <a:ea typeface="ＭＳ Ｐゴシック"/>
              </a:rPr>
              <a:t>oi</a:t>
            </a:r>
            <a:r>
              <a:rPr lang="fr-FR">
                <a:ea typeface="ＭＳ Ｐゴシック"/>
              </a:rPr>
              <a:t> » et le « comment » du comportement:</a:t>
            </a:r>
            <a:endParaRPr/>
          </a:p>
          <a:p>
            <a:pPr lvl="1">
              <a:lnSpc>
                <a:spcPct val="90000"/>
              </a:lnSpc>
              <a:buSzPct val="120000"/>
              <a:defRPr/>
            </a:pPr>
            <a:r>
              <a:rPr lang="fr-FR" sz="2000">
                <a:ea typeface="ＭＳ Ｐゴシック"/>
              </a:rPr>
              <a:t>Observation </a:t>
            </a:r>
            <a:r>
              <a:rPr lang="fr-FR" sz="2000">
                <a:solidFill>
                  <a:schemeClr val="tx1"/>
                </a:solidFill>
                <a:ea typeface="ＭＳ Ｐゴシック"/>
              </a:rPr>
              <a:t>du comportement (p.</a:t>
            </a:r>
            <a:r>
              <a:rPr lang="fr-CH" sz="2000">
                <a:solidFill>
                  <a:schemeClr val="tx1"/>
                </a:solidFill>
                <a:ea typeface="ＭＳ Ｐゴシック"/>
              </a:rPr>
              <a:t>ex</a:t>
            </a:r>
            <a:r>
              <a:rPr lang="fr-FR" sz="2000">
                <a:solidFill>
                  <a:schemeClr val="tx1"/>
                </a:solidFill>
                <a:ea typeface="ＭＳ Ｐゴシック"/>
              </a:rPr>
              <a:t>. « la durée d</a:t>
            </a:r>
            <a:r>
              <a:rPr lang="ja-JP" sz="2000">
                <a:solidFill>
                  <a:schemeClr val="tx1"/>
                </a:solidFill>
                <a:ea typeface="ＭＳ Ｐゴシック"/>
              </a:rPr>
              <a:t>’</a:t>
            </a:r>
            <a:r>
              <a:rPr lang="fr-FR" sz="2000">
                <a:solidFill>
                  <a:schemeClr val="tx1"/>
                </a:solidFill>
                <a:ea typeface="ＭＳ Ｐゴシック"/>
              </a:rPr>
              <a:t>un comportement »)</a:t>
            </a:r>
            <a:endParaRPr/>
          </a:p>
          <a:p>
            <a:pPr lvl="1">
              <a:lnSpc>
                <a:spcPct val="90000"/>
              </a:lnSpc>
              <a:buSzPct val="120000"/>
              <a:defRPr/>
            </a:pPr>
            <a:r>
              <a:rPr lang="fr-FR" sz="2000">
                <a:solidFill>
                  <a:schemeClr val="tx1"/>
                </a:solidFill>
                <a:ea typeface="ＭＳ Ｐゴシック"/>
              </a:rPr>
              <a:t>Mesure des </a:t>
            </a:r>
            <a:r>
              <a:rPr lang="fr-FR" sz="2000">
                <a:ea typeface="ＭＳ Ｐゴシック"/>
              </a:rPr>
              <a:t>indicateurs physiologiques </a:t>
            </a:r>
            <a:r>
              <a:rPr lang="fr-FR" sz="2000">
                <a:solidFill>
                  <a:schemeClr val="tx1"/>
                </a:solidFill>
                <a:ea typeface="ＭＳ Ｐゴシック"/>
              </a:rPr>
              <a:t>(p.</a:t>
            </a:r>
            <a:r>
              <a:rPr lang="fr-CH" sz="2000">
                <a:solidFill>
                  <a:schemeClr val="tx1"/>
                </a:solidFill>
                <a:ea typeface="ＭＳ Ｐゴシック"/>
              </a:rPr>
              <a:t>ex</a:t>
            </a:r>
            <a:r>
              <a:rPr lang="fr-FR" sz="2000">
                <a:solidFill>
                  <a:schemeClr val="tx1"/>
                </a:solidFill>
                <a:ea typeface="ＭＳ Ｐゴシック"/>
              </a:rPr>
              <a:t>. « l</a:t>
            </a:r>
            <a:r>
              <a:rPr lang="fr-CH" sz="2000">
                <a:solidFill>
                  <a:schemeClr val="tx1"/>
                </a:solidFill>
                <a:ea typeface="ＭＳ Ｐゴシック"/>
              </a:rPr>
              <a:t>’</a:t>
            </a:r>
            <a:r>
              <a:rPr lang="fr-FR" sz="2000">
                <a:solidFill>
                  <a:schemeClr val="tx1"/>
                </a:solidFill>
                <a:ea typeface="ＭＳ Ｐゴシック"/>
              </a:rPr>
              <a:t>activité du cœur pendant le comportement »)</a:t>
            </a:r>
            <a:endParaRPr/>
          </a:p>
          <a:p>
            <a:pPr lvl="1">
              <a:lnSpc>
                <a:spcPct val="90000"/>
              </a:lnSpc>
              <a:buSzPct val="120000"/>
              <a:defRPr/>
            </a:pPr>
            <a:r>
              <a:rPr lang="fr-FR" sz="2000">
                <a:ea typeface="ＭＳ Ｐゴシック"/>
              </a:rPr>
              <a:t>Questionnaires </a:t>
            </a:r>
            <a:r>
              <a:rPr lang="fr-FR" sz="2000">
                <a:solidFill>
                  <a:schemeClr val="tx1"/>
                </a:solidFill>
                <a:ea typeface="ＭＳ Ｐゴシック"/>
              </a:rPr>
              <a:t>(p.</a:t>
            </a:r>
            <a:r>
              <a:rPr lang="fr-CH" sz="2000">
                <a:solidFill>
                  <a:schemeClr val="tx1"/>
                </a:solidFill>
                <a:ea typeface="ＭＳ Ｐゴシック"/>
              </a:rPr>
              <a:t>ex</a:t>
            </a:r>
            <a:r>
              <a:rPr lang="fr-FR" sz="2000">
                <a:solidFill>
                  <a:schemeClr val="tx1"/>
                </a:solidFill>
                <a:ea typeface="ＭＳ Ｐゴシック"/>
              </a:rPr>
              <a:t>. « poser des questions </a:t>
            </a:r>
            <a:r>
              <a:rPr lang="fr-CH" sz="2000">
                <a:solidFill>
                  <a:schemeClr val="tx1"/>
                </a:solidFill>
                <a:ea typeface="ＭＳ Ｐゴシック"/>
              </a:rPr>
              <a:t>sur la </a:t>
            </a:r>
            <a:r>
              <a:rPr lang="fr-FR" sz="2000">
                <a:solidFill>
                  <a:schemeClr val="tx1"/>
                </a:solidFill>
                <a:ea typeface="ＭＳ Ｐゴシック"/>
              </a:rPr>
              <a:t>raison d</a:t>
            </a:r>
            <a:r>
              <a:rPr lang="ja-JP" sz="2000">
                <a:solidFill>
                  <a:schemeClr val="tx1"/>
                </a:solidFill>
                <a:ea typeface="ＭＳ Ｐゴシック"/>
              </a:rPr>
              <a:t>’</a:t>
            </a:r>
            <a:r>
              <a:rPr lang="fr-FR" sz="2000">
                <a:solidFill>
                  <a:schemeClr val="tx1"/>
                </a:solidFill>
                <a:ea typeface="ＭＳ Ｐゴシック"/>
              </a:rPr>
              <a:t>un comportement »)</a:t>
            </a:r>
            <a:br>
              <a:rPr lang="fr-FR" sz="2000">
                <a:ea typeface="ＭＳ Ｐゴシック"/>
              </a:rPr>
            </a:br>
            <a:endParaRPr lang="fr-FR" sz="2000">
              <a:ea typeface="ＭＳ Ｐゴシック"/>
            </a:endParaRPr>
          </a:p>
          <a:p>
            <a:pPr>
              <a:lnSpc>
                <a:spcPct val="90000"/>
              </a:lnSpc>
              <a:defRPr/>
            </a:pPr>
            <a:r>
              <a:rPr lang="fr-FR">
                <a:ea typeface="ＭＳ Ｐゴシック"/>
              </a:rPr>
              <a:t>Tou</a:t>
            </a:r>
            <a:r>
              <a:rPr lang="fr-CH">
                <a:ea typeface="ＭＳ Ｐゴシック"/>
              </a:rPr>
              <a:t>tes</a:t>
            </a:r>
            <a:r>
              <a:rPr lang="fr-FR">
                <a:ea typeface="ＭＳ Ｐゴシック"/>
              </a:rPr>
              <a:t> les méthodes doivent suivre les principes de l</a:t>
            </a:r>
            <a:r>
              <a:rPr lang="fr-CH">
                <a:ea typeface="ＭＳ Ｐゴシック"/>
              </a:rPr>
              <a:t>’</a:t>
            </a:r>
            <a:r>
              <a:rPr lang="fr-FR">
                <a:solidFill>
                  <a:srgbClr val="FF0000"/>
                </a:solidFill>
                <a:ea typeface="ＭＳ Ｐゴシック"/>
              </a:rPr>
              <a:t>objectivité</a:t>
            </a:r>
            <a:r>
              <a:rPr lang="fr-FR">
                <a:ea typeface="ＭＳ Ｐゴシック"/>
              </a:rPr>
              <a:t> de la recherche.</a:t>
            </a:r>
            <a:endParaRPr lang="fr-FR">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835634650">
                                            <p:txEl>
                                              <p:pRg st="0" end="0"/>
                                            </p:txEl>
                                          </p:spTgt>
                                        </p:tgtEl>
                                        <p:attrNameLst>
                                          <p:attrName>style.visibility</p:attrName>
                                        </p:attrNameLst>
                                      </p:cBhvr>
                                      <p:to>
                                        <p:strVal val="visible"/>
                                      </p:to>
                                    </p:set>
                                    <p:animEffect transition="in" filter="box(out)">
                                      <p:cBhvr>
                                        <p:cTn id="7" dur="500"/>
                                        <p:tgtEl>
                                          <p:spTgt spid="835634650">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835634650">
                                            <p:txEl>
                                              <p:pRg st="2" end="2"/>
                                            </p:txEl>
                                          </p:spTgt>
                                        </p:tgtEl>
                                        <p:attrNameLst>
                                          <p:attrName>style.visibility</p:attrName>
                                        </p:attrNameLst>
                                      </p:cBhvr>
                                      <p:to>
                                        <p:strVal val="visible"/>
                                      </p:to>
                                    </p:set>
                                    <p:animEffect transition="in" filter="box(out)">
                                      <p:cBhvr>
                                        <p:cTn id="12" dur="500"/>
                                        <p:tgtEl>
                                          <p:spTgt spid="835634650">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835634650">
                                            <p:txEl>
                                              <p:pRg st="3" end="3"/>
                                            </p:txEl>
                                          </p:spTgt>
                                        </p:tgtEl>
                                        <p:attrNameLst>
                                          <p:attrName>style.visibility</p:attrName>
                                        </p:attrNameLst>
                                      </p:cBhvr>
                                      <p:to>
                                        <p:strVal val="visible"/>
                                      </p:to>
                                    </p:set>
                                    <p:animEffect transition="in" filter="box(out)">
                                      <p:cBhvr>
                                        <p:cTn id="17" dur="500"/>
                                        <p:tgtEl>
                                          <p:spTgt spid="83563465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835634650">
                                            <p:txEl>
                                              <p:pRg st="4" end="4"/>
                                            </p:txEl>
                                          </p:spTgt>
                                        </p:tgtEl>
                                        <p:attrNameLst>
                                          <p:attrName>style.visibility</p:attrName>
                                        </p:attrNameLst>
                                      </p:cBhvr>
                                      <p:to>
                                        <p:strVal val="visible"/>
                                      </p:to>
                                    </p:set>
                                    <p:animEffect transition="in" filter="box(out)">
                                      <p:cBhvr>
                                        <p:cTn id="22" dur="500"/>
                                        <p:tgtEl>
                                          <p:spTgt spid="835634650">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835634650">
                                            <p:txEl>
                                              <p:pRg st="5" end="5"/>
                                            </p:txEl>
                                          </p:spTgt>
                                        </p:tgtEl>
                                        <p:attrNameLst>
                                          <p:attrName>style.visibility</p:attrName>
                                        </p:attrNameLst>
                                      </p:cBhvr>
                                      <p:to>
                                        <p:strVal val="visible"/>
                                      </p:to>
                                    </p:set>
                                    <p:animEffect transition="in" filter="box(out)">
                                      <p:cBhvr>
                                        <p:cTn id="27" dur="500"/>
                                        <p:tgtEl>
                                          <p:spTgt spid="835634650">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835634650">
                                            <p:txEl>
                                              <p:pRg st="6" end="6"/>
                                            </p:txEl>
                                          </p:spTgt>
                                        </p:tgtEl>
                                        <p:attrNameLst>
                                          <p:attrName>style.visibility</p:attrName>
                                        </p:attrNameLst>
                                      </p:cBhvr>
                                      <p:to>
                                        <p:strVal val="visible"/>
                                      </p:to>
                                    </p:set>
                                    <p:animEffect transition="in" filter="box(out)">
                                      <p:cBhvr>
                                        <p:cTn id="32" dur="500"/>
                                        <p:tgtEl>
                                          <p:spTgt spid="8356346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5634650"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73000212" name="Titel 1"/>
          <p:cNvSpPr>
            <a:spLocks noGrp="1"/>
          </p:cNvSpPr>
          <p:nvPr>
            <p:ph type="title"/>
          </p:nvPr>
        </p:nvSpPr>
        <p:spPr bwMode="auto">
          <a:xfrm>
            <a:off x="2063552" y="2780928"/>
            <a:ext cx="8420100" cy="1143000"/>
          </a:xfrm>
        </p:spPr>
        <p:txBody>
          <a:bodyPr/>
          <a:lstStyle/>
          <a:p>
            <a:pPr>
              <a:defRPr/>
            </a:pPr>
            <a:r>
              <a:rPr lang="fr-FR"/>
              <a:t>2. Les buts et l‘autorégulation</a:t>
            </a:r>
            <a:endParaRPr/>
          </a:p>
        </p:txBody>
      </p:sp>
      <p:sp>
        <p:nvSpPr>
          <p:cNvPr id="1499591233" name="Foliennummernplatzhalter 4"/>
          <p:cNvSpPr>
            <a:spLocks noGrp="1"/>
          </p:cNvSpPr>
          <p:nvPr>
            <p:ph type="sldNum" sz="quarter" idx="11"/>
          </p:nvPr>
        </p:nvSpPr>
        <p:spPr bwMode="auto"/>
        <p:txBody>
          <a:bodyPr/>
          <a:lstStyle/>
          <a:p>
            <a:pPr>
              <a:spcBef>
                <a:spcPts val="0"/>
              </a:spcBef>
              <a:spcAft>
                <a:spcPts val="0"/>
              </a:spcAft>
              <a:defRPr/>
            </a:pPr>
            <a:fld id="{9BC5AF42-7FE7-B64D-B0D7-E463157A8DA9}" type="slidenum">
              <a:rPr lang="fr-FR">
                <a:solidFill>
                  <a:srgbClr val="000000"/>
                </a:solidFill>
                <a:ea typeface="ＭＳ Ｐゴシック"/>
              </a:rPr>
              <a:t>35</a:t>
            </a:fld>
            <a:endParaRPr lang="fr-FR">
              <a:solidFill>
                <a:srgbClr val="000000"/>
              </a:solidFil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92239494" name="Espace réservé du numéro de diapositive 4"/>
          <p:cNvSpPr>
            <a:spLocks noGrp="1"/>
          </p:cNvSpPr>
          <p:nvPr>
            <p:ph type="sldNum" sz="quarter" idx="11"/>
          </p:nvPr>
        </p:nvSpPr>
        <p:spPr bwMode="auto">
          <a:prstGeom prst="rect">
            <a:avLst/>
          </a:prstGeom>
          <a:noFill/>
          <a:ln/>
        </p:spPr>
        <p:txBody>
          <a:bodyPr/>
          <a:lstStyle>
            <a:lvl1pPr>
              <a:spcBef>
                <a:spcPts val="0"/>
              </a:spcBef>
              <a:buClr>
                <a:srgbClr val="FF0000"/>
              </a:buClr>
              <a:buSzPct val="110000"/>
              <a:buChar char="•"/>
              <a:defRPr sz="2000">
                <a:solidFill>
                  <a:schemeClr val="tx1"/>
                </a:solidFill>
                <a:latin typeface="Arial"/>
                <a:ea typeface="ＭＳ Ｐゴシック"/>
              </a:defRPr>
            </a:lvl1pPr>
            <a:lvl2pPr marL="742950" indent="-285750">
              <a:spcBef>
                <a:spcPts val="0"/>
              </a:spcBef>
              <a:buClr>
                <a:srgbClr val="FF0000"/>
              </a:buClr>
              <a:buChar char="–"/>
              <a:defRPr>
                <a:solidFill>
                  <a:schemeClr val="tx1"/>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2000">
                <a:solidFill>
                  <a:schemeClr val="tx1"/>
                </a:solidFill>
                <a:latin typeface="Times New Roman"/>
                <a:ea typeface="ＭＳ Ｐゴシック"/>
              </a:defRPr>
            </a:lvl4pPr>
            <a:lvl5pPr marL="2057400" indent="-228600">
              <a:spcBef>
                <a:spcPts val="0"/>
              </a:spcBef>
              <a:buClr>
                <a:srgbClr val="FF0000"/>
              </a:buClr>
              <a:buChar char="»"/>
              <a:defRPr sz="2000">
                <a:solidFill>
                  <a:schemeClr val="tx1"/>
                </a:solidFill>
                <a:latin typeface="Times New Roman"/>
                <a:ea typeface="ＭＳ Ｐゴシック"/>
              </a:defRPr>
            </a:lvl5pPr>
            <a:lvl6pPr marL="2514600" indent="-228600">
              <a:spcBef>
                <a:spcPts val="0"/>
              </a:spcBef>
              <a:spcAft>
                <a:spcPts val="0"/>
              </a:spcAft>
              <a:buClr>
                <a:srgbClr val="FF0000"/>
              </a:buClr>
              <a:buChar char="»"/>
              <a:defRPr sz="2000">
                <a:solidFill>
                  <a:schemeClr val="tx1"/>
                </a:solidFill>
                <a:latin typeface="Times New Roman"/>
                <a:ea typeface="ＭＳ Ｐゴシック"/>
              </a:defRPr>
            </a:lvl6pPr>
            <a:lvl7pPr marL="2971800" indent="-228600">
              <a:spcBef>
                <a:spcPts val="0"/>
              </a:spcBef>
              <a:spcAft>
                <a:spcPts val="0"/>
              </a:spcAft>
              <a:buClr>
                <a:srgbClr val="FF0000"/>
              </a:buClr>
              <a:buChar char="»"/>
              <a:defRPr sz="2000">
                <a:solidFill>
                  <a:schemeClr val="tx1"/>
                </a:solidFill>
                <a:latin typeface="Times New Roman"/>
                <a:ea typeface="ＭＳ Ｐゴシック"/>
              </a:defRPr>
            </a:lvl7pPr>
            <a:lvl8pPr marL="3429000" indent="-228600">
              <a:spcBef>
                <a:spcPts val="0"/>
              </a:spcBef>
              <a:spcAft>
                <a:spcPts val="0"/>
              </a:spcAft>
              <a:buClr>
                <a:srgbClr val="FF0000"/>
              </a:buClr>
              <a:buChar char="»"/>
              <a:defRPr sz="2000">
                <a:solidFill>
                  <a:schemeClr val="tx1"/>
                </a:solidFill>
                <a:latin typeface="Times New Roman"/>
                <a:ea typeface="ＭＳ Ｐゴシック"/>
              </a:defRPr>
            </a:lvl8pPr>
            <a:lvl9pPr marL="3886200" indent="-228600">
              <a:spcBef>
                <a:spcPts val="0"/>
              </a:spcBef>
              <a:spcAft>
                <a:spcPts val="0"/>
              </a:spcAft>
              <a:buClr>
                <a:srgbClr val="FF0000"/>
              </a:buClr>
              <a:buChar char="»"/>
              <a:defRPr sz="2000">
                <a:solidFill>
                  <a:schemeClr val="tx1"/>
                </a:solidFill>
                <a:latin typeface="Times New Roman"/>
                <a:ea typeface="ＭＳ Ｐゴシック"/>
              </a:defRPr>
            </a:lvl9pPr>
          </a:lstStyle>
          <a:p>
            <a:pPr>
              <a:spcBef>
                <a:spcPts val="0"/>
              </a:spcBef>
              <a:spcAft>
                <a:spcPts val="0"/>
              </a:spcAft>
              <a:buClrTx/>
              <a:buSzTx/>
              <a:buNone/>
              <a:defRPr/>
            </a:pPr>
            <a:fld id="{2187B446-CFF4-5743-82F2-A105623E3E49}" type="slidenum">
              <a:rPr lang="fr-FR" sz="1200">
                <a:solidFill>
                  <a:srgbClr val="000000"/>
                </a:solidFill>
              </a:rPr>
              <a:t>36</a:t>
            </a:fld>
            <a:endParaRPr lang="fr-FR" sz="1200">
              <a:solidFill>
                <a:srgbClr val="000000"/>
              </a:solidFill>
            </a:endParaRPr>
          </a:p>
        </p:txBody>
      </p:sp>
      <p:sp>
        <p:nvSpPr>
          <p:cNvPr id="430935372" name="Rectangle 8"/>
          <p:cNvSpPr>
            <a:spLocks noChangeArrowheads="1" noGrp="1"/>
          </p:cNvSpPr>
          <p:nvPr>
            <p:ph type="title"/>
          </p:nvPr>
        </p:nvSpPr>
        <p:spPr bwMode="auto">
          <a:xfrm>
            <a:off x="1919288" y="98425"/>
            <a:ext cx="8602662" cy="1143000"/>
          </a:xfrm>
        </p:spPr>
        <p:txBody>
          <a:bodyPr/>
          <a:lstStyle/>
          <a:p>
            <a:pPr>
              <a:defRPr/>
            </a:pPr>
            <a:r>
              <a:rPr lang="fr-CH">
                <a:ea typeface="ＭＳ Ｐゴシック"/>
              </a:rPr>
              <a:t>Les buts et l</a:t>
            </a:r>
            <a:r>
              <a:rPr lang="fr-CH">
                <a:ea typeface="ＭＳ Ｐゴシック"/>
              </a:rPr>
              <a:t>’</a:t>
            </a:r>
            <a:r>
              <a:rPr lang="fr-CH">
                <a:ea typeface="ＭＳ Ｐゴシック"/>
              </a:rPr>
              <a:t>autorégulation</a:t>
            </a:r>
            <a:endParaRPr lang="fr-FR">
              <a:ea typeface="ＭＳ Ｐゴシック"/>
            </a:endParaRPr>
          </a:p>
        </p:txBody>
      </p:sp>
      <p:sp>
        <p:nvSpPr>
          <p:cNvPr id="532164183" name="Rectangle 10"/>
          <p:cNvSpPr>
            <a:spLocks noChangeArrowheads="1"/>
          </p:cNvSpPr>
          <p:nvPr/>
        </p:nvSpPr>
        <p:spPr bwMode="auto">
          <a:xfrm>
            <a:off x="1612108" y="1087983"/>
            <a:ext cx="9217023" cy="2200785"/>
          </a:xfrm>
          <a:prstGeom prst="rect">
            <a:avLst/>
          </a:prstGeom>
          <a:noFill/>
          <a:ln>
            <a:noFill/>
          </a:ln>
        </p:spPr>
        <p:txBody>
          <a:bodyPr/>
          <a:lstStyle>
            <a:lvl1pPr marL="342900" indent="-342900">
              <a:spcBef>
                <a:spcPts val="0"/>
              </a:spcBef>
              <a:buClr>
                <a:srgbClr val="FF0000"/>
              </a:buClr>
              <a:buSzPct val="110000"/>
              <a:buChar char="•"/>
              <a:defRPr sz="2000">
                <a:solidFill>
                  <a:schemeClr val="tx1"/>
                </a:solidFill>
                <a:latin typeface="Arial"/>
                <a:ea typeface="ＭＳ Ｐゴシック"/>
              </a:defRPr>
            </a:lvl1pPr>
            <a:lvl2pPr marL="742950" indent="-285750">
              <a:spcBef>
                <a:spcPts val="0"/>
              </a:spcBef>
              <a:buClr>
                <a:srgbClr val="FF0000"/>
              </a:buClr>
              <a:buChar char="–"/>
              <a:defRPr>
                <a:solidFill>
                  <a:schemeClr val="tx1"/>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2000">
                <a:solidFill>
                  <a:schemeClr val="tx1"/>
                </a:solidFill>
                <a:latin typeface="Times New Roman"/>
                <a:ea typeface="ＭＳ Ｐゴシック"/>
              </a:defRPr>
            </a:lvl4pPr>
            <a:lvl5pPr marL="2057400" indent="-228600">
              <a:spcBef>
                <a:spcPts val="0"/>
              </a:spcBef>
              <a:buClr>
                <a:srgbClr val="FF0000"/>
              </a:buClr>
              <a:buChar char="»"/>
              <a:defRPr sz="2000">
                <a:solidFill>
                  <a:schemeClr val="tx1"/>
                </a:solidFill>
                <a:latin typeface="Times New Roman"/>
                <a:ea typeface="ＭＳ Ｐゴシック"/>
              </a:defRPr>
            </a:lvl5pPr>
            <a:lvl6pPr marL="2514600" indent="-228600">
              <a:spcBef>
                <a:spcPts val="0"/>
              </a:spcBef>
              <a:spcAft>
                <a:spcPts val="0"/>
              </a:spcAft>
              <a:buClr>
                <a:srgbClr val="FF0000"/>
              </a:buClr>
              <a:buChar char="»"/>
              <a:defRPr sz="2000">
                <a:solidFill>
                  <a:schemeClr val="tx1"/>
                </a:solidFill>
                <a:latin typeface="Times New Roman"/>
                <a:ea typeface="ＭＳ Ｐゴシック"/>
              </a:defRPr>
            </a:lvl6pPr>
            <a:lvl7pPr marL="2971800" indent="-228600">
              <a:spcBef>
                <a:spcPts val="0"/>
              </a:spcBef>
              <a:spcAft>
                <a:spcPts val="0"/>
              </a:spcAft>
              <a:buClr>
                <a:srgbClr val="FF0000"/>
              </a:buClr>
              <a:buChar char="»"/>
              <a:defRPr sz="2000">
                <a:solidFill>
                  <a:schemeClr val="tx1"/>
                </a:solidFill>
                <a:latin typeface="Times New Roman"/>
                <a:ea typeface="ＭＳ Ｐゴシック"/>
              </a:defRPr>
            </a:lvl7pPr>
            <a:lvl8pPr marL="3429000" indent="-228600">
              <a:spcBef>
                <a:spcPts val="0"/>
              </a:spcBef>
              <a:spcAft>
                <a:spcPts val="0"/>
              </a:spcAft>
              <a:buClr>
                <a:srgbClr val="FF0000"/>
              </a:buClr>
              <a:buChar char="»"/>
              <a:defRPr sz="2000">
                <a:solidFill>
                  <a:schemeClr val="tx1"/>
                </a:solidFill>
                <a:latin typeface="Times New Roman"/>
                <a:ea typeface="ＭＳ Ｐゴシック"/>
              </a:defRPr>
            </a:lvl8pPr>
            <a:lvl9pPr marL="3886200" indent="-228600">
              <a:spcBef>
                <a:spcPts val="0"/>
              </a:spcBef>
              <a:spcAft>
                <a:spcPts val="0"/>
              </a:spcAft>
              <a:buClr>
                <a:srgbClr val="FF0000"/>
              </a:buClr>
              <a:buChar char="»"/>
              <a:defRPr sz="2000">
                <a:solidFill>
                  <a:schemeClr val="tx1"/>
                </a:solidFill>
                <a:latin typeface="Times New Roman"/>
                <a:ea typeface="ＭＳ Ｐゴシック"/>
              </a:defRPr>
            </a:lvl9pPr>
          </a:lstStyle>
          <a:p>
            <a:pPr>
              <a:spcAft>
                <a:spcPts val="0"/>
              </a:spcAft>
              <a:buSzPct val="120000"/>
              <a:defRPr/>
            </a:pPr>
            <a:r>
              <a:rPr lang="fr-CH" sz="1800">
                <a:solidFill>
                  <a:srgbClr val="000000"/>
                </a:solidFill>
              </a:rPr>
              <a:t>L</a:t>
            </a:r>
            <a:r>
              <a:rPr lang="fr-CH" sz="1800">
                <a:solidFill>
                  <a:srgbClr val="000000"/>
                </a:solidFill>
              </a:rPr>
              <a:t>’</a:t>
            </a:r>
            <a:r>
              <a:rPr lang="fr-CH" sz="1800">
                <a:solidFill>
                  <a:srgbClr val="FF0000"/>
                </a:solidFill>
              </a:rPr>
              <a:t>autorégulation</a:t>
            </a:r>
            <a:r>
              <a:rPr lang="fr-CH" sz="1800">
                <a:solidFill>
                  <a:srgbClr val="000000"/>
                </a:solidFill>
              </a:rPr>
              <a:t>: L</a:t>
            </a:r>
            <a:r>
              <a:rPr lang="fr-CH" sz="1800">
                <a:solidFill>
                  <a:srgbClr val="000000"/>
                </a:solidFill>
              </a:rPr>
              <a:t>’</a:t>
            </a:r>
            <a:r>
              <a:rPr lang="fr-CH" sz="1800">
                <a:solidFill>
                  <a:srgbClr val="000000"/>
                </a:solidFill>
              </a:rPr>
              <a:t>organisme répond à son propre comportement (MOWRER, 1956).</a:t>
            </a:r>
            <a:endParaRPr/>
          </a:p>
          <a:p>
            <a:pPr>
              <a:spcAft>
                <a:spcPts val="0"/>
              </a:spcAft>
              <a:buSzPct val="120000"/>
              <a:defRPr/>
            </a:pPr>
            <a:r>
              <a:rPr lang="fr-CH" sz="1800">
                <a:solidFill>
                  <a:srgbClr val="000000"/>
                </a:solidFill>
              </a:rPr>
              <a:t>Des modèles </a:t>
            </a:r>
            <a:r>
              <a:rPr lang="fr-CH" sz="1800">
                <a:solidFill>
                  <a:srgbClr val="FF0000"/>
                </a:solidFill>
              </a:rPr>
              <a:t>cybernétiques </a:t>
            </a:r>
            <a:r>
              <a:rPr lang="fr-CH" sz="1800">
                <a:solidFill>
                  <a:srgbClr val="000000"/>
                </a:solidFill>
              </a:rPr>
              <a:t>(WIENER, 1948 </a:t>
            </a:r>
            <a:r>
              <a:rPr lang="fr-CH" sz="1800">
                <a:solidFill>
                  <a:srgbClr val="000000"/>
                </a:solidFill>
              </a:rPr>
              <a:t> </a:t>
            </a:r>
            <a:r>
              <a:rPr lang="en-US" sz="1800">
                <a:solidFill>
                  <a:srgbClr val="000000"/>
                </a:solidFill>
              </a:rPr>
              <a:t>Miller, Galanter, &amp; Pribram, 1960)</a:t>
            </a:r>
            <a:r>
              <a:rPr lang="fr-CH" sz="1800">
                <a:solidFill>
                  <a:srgbClr val="000000"/>
                </a:solidFill>
              </a:rPr>
              <a:t>.</a:t>
            </a:r>
            <a:endParaRPr lang="fr-CH" sz="1800">
              <a:solidFill>
                <a:srgbClr val="000000"/>
              </a:solidFill>
            </a:endParaRPr>
          </a:p>
          <a:p>
            <a:pPr>
              <a:spcAft>
                <a:spcPts val="0"/>
              </a:spcAft>
              <a:buSzPct val="120000"/>
              <a:defRPr/>
            </a:pPr>
            <a:r>
              <a:rPr lang="fr-CH" sz="1800">
                <a:solidFill>
                  <a:srgbClr val="000000"/>
                </a:solidFill>
              </a:rPr>
              <a:t>Les </a:t>
            </a:r>
            <a:r>
              <a:rPr lang="fr-CH" sz="1800">
                <a:solidFill>
                  <a:srgbClr val="FF0000"/>
                </a:solidFill>
              </a:rPr>
              <a:t>buts</a:t>
            </a:r>
            <a:r>
              <a:rPr lang="fr-CH" sz="1800">
                <a:solidFill>
                  <a:srgbClr val="000000"/>
                </a:solidFill>
              </a:rPr>
              <a:t> sont des représentations mentales des états finaux qui peuvent être conscients ou inconscients.</a:t>
            </a:r>
            <a:endParaRPr/>
          </a:p>
          <a:p>
            <a:pPr>
              <a:spcAft>
                <a:spcPts val="0"/>
              </a:spcAft>
              <a:buSzPct val="120000"/>
              <a:defRPr/>
            </a:pPr>
            <a:r>
              <a:rPr lang="fr-CH" sz="1800">
                <a:solidFill>
                  <a:srgbClr val="000000"/>
                </a:solidFill>
              </a:rPr>
              <a:t>Le </a:t>
            </a:r>
            <a:r>
              <a:rPr lang="fr-CH" sz="1800">
                <a:solidFill>
                  <a:srgbClr val="FF0000"/>
                </a:solidFill>
              </a:rPr>
              <a:t>feedback</a:t>
            </a:r>
            <a:r>
              <a:rPr lang="fr-CH" sz="1800">
                <a:solidFill>
                  <a:srgbClr val="000000"/>
                </a:solidFill>
              </a:rPr>
              <a:t> informe l</a:t>
            </a:r>
            <a:r>
              <a:rPr lang="fr-CH" sz="1800">
                <a:solidFill>
                  <a:srgbClr val="000000"/>
                </a:solidFill>
              </a:rPr>
              <a:t>’</a:t>
            </a:r>
            <a:r>
              <a:rPr lang="fr-CH" sz="1800">
                <a:solidFill>
                  <a:srgbClr val="000000"/>
                </a:solidFill>
              </a:rPr>
              <a:t>organisme de son état actuel comparé à l</a:t>
            </a:r>
            <a:r>
              <a:rPr lang="fr-CH" sz="1800">
                <a:solidFill>
                  <a:srgbClr val="000000"/>
                </a:solidFill>
              </a:rPr>
              <a:t>’</a:t>
            </a:r>
            <a:r>
              <a:rPr lang="fr-CH" sz="1800">
                <a:solidFill>
                  <a:srgbClr val="000000"/>
                </a:solidFill>
              </a:rPr>
              <a:t>état final.</a:t>
            </a:r>
            <a:endParaRPr/>
          </a:p>
          <a:p>
            <a:pPr>
              <a:spcAft>
                <a:spcPts val="0"/>
              </a:spcAft>
              <a:buSzPct val="120000"/>
              <a:defRPr/>
            </a:pPr>
            <a:r>
              <a:rPr lang="fr-CH" sz="1800">
                <a:solidFill>
                  <a:srgbClr val="000000"/>
                </a:solidFill>
              </a:rPr>
              <a:t>Le </a:t>
            </a:r>
            <a:r>
              <a:rPr lang="fr-CH" sz="1800">
                <a:solidFill>
                  <a:srgbClr val="FF0000"/>
                </a:solidFill>
              </a:rPr>
              <a:t>comportement</a:t>
            </a:r>
            <a:r>
              <a:rPr lang="fr-CH" sz="1800">
                <a:solidFill>
                  <a:srgbClr val="000000"/>
                </a:solidFill>
              </a:rPr>
              <a:t> vise à minimiser la divergence entre l</a:t>
            </a:r>
            <a:r>
              <a:rPr lang="fr-CH" sz="1800">
                <a:solidFill>
                  <a:srgbClr val="000000"/>
                </a:solidFill>
              </a:rPr>
              <a:t>’</a:t>
            </a:r>
            <a:r>
              <a:rPr lang="fr-CH" sz="1800">
                <a:solidFill>
                  <a:srgbClr val="000000"/>
                </a:solidFill>
              </a:rPr>
              <a:t>état actuel et l</a:t>
            </a:r>
            <a:r>
              <a:rPr lang="fr-CH" sz="1800">
                <a:solidFill>
                  <a:srgbClr val="000000"/>
                </a:solidFill>
              </a:rPr>
              <a:t>’</a:t>
            </a:r>
            <a:r>
              <a:rPr lang="fr-CH" sz="1800">
                <a:solidFill>
                  <a:srgbClr val="000000"/>
                </a:solidFill>
              </a:rPr>
              <a:t>état final.</a:t>
            </a:r>
            <a:endParaRPr/>
          </a:p>
          <a:p>
            <a:pPr>
              <a:spcAft>
                <a:spcPts val="0"/>
              </a:spcAft>
              <a:buSzPct val="120000"/>
              <a:defRPr/>
            </a:pPr>
            <a:endParaRPr lang="fr-FR">
              <a:solidFill>
                <a:srgbClr val="000000"/>
              </a:solidFill>
            </a:endParaRPr>
          </a:p>
        </p:txBody>
      </p:sp>
      <p:pic>
        <p:nvPicPr>
          <p:cNvPr id="80638135" name="Grafik 3"/>
          <p:cNvPicPr>
            <a:picLocks noChangeAspect="1"/>
          </p:cNvPicPr>
          <p:nvPr/>
        </p:nvPicPr>
        <p:blipFill rotWithShape="1">
          <a:blip r:embed="rId3"/>
          <a:stretch/>
        </p:blipFill>
        <p:spPr bwMode="auto">
          <a:xfrm>
            <a:off x="2783632" y="3245756"/>
            <a:ext cx="6624736" cy="2911403"/>
          </a:xfrm>
          <a:prstGeom prst="rect">
            <a:avLst/>
          </a:prstGeom>
        </p:spPr>
      </p:pic>
      <p:sp>
        <p:nvSpPr>
          <p:cNvPr id="1203276506" name="ZoneTexte 1"/>
          <p:cNvSpPr txBox="1"/>
          <p:nvPr/>
        </p:nvSpPr>
        <p:spPr bwMode="auto">
          <a:xfrm>
            <a:off x="5519936" y="6185902"/>
            <a:ext cx="3600400" cy="338554"/>
          </a:xfrm>
          <a:prstGeom prst="rect">
            <a:avLst/>
          </a:prstGeom>
          <a:noFill/>
        </p:spPr>
        <p:txBody>
          <a:bodyPr wrap="square" rtlCol="0">
            <a:spAutoFit/>
          </a:bodyPr>
          <a:lstStyle/>
          <a:p>
            <a:pPr algn="just">
              <a:spcBef>
                <a:spcPts val="0"/>
              </a:spcBef>
              <a:spcAft>
                <a:spcPts val="0"/>
              </a:spcAft>
              <a:defRPr/>
            </a:pPr>
            <a:r>
              <a:rPr lang="fr-CH" sz="800">
                <a:solidFill>
                  <a:srgbClr val="000000"/>
                </a:solidFill>
                <a:latin typeface="Arial"/>
                <a:ea typeface="ＭＳ Ｐゴシック"/>
              </a:rPr>
              <a:t>Inzlicht</a:t>
            </a:r>
            <a:r>
              <a:rPr lang="fr-CH" sz="800">
                <a:solidFill>
                  <a:srgbClr val="000000"/>
                </a:solidFill>
                <a:latin typeface="Arial"/>
                <a:ea typeface="ＭＳ Ｐゴシック"/>
              </a:rPr>
              <a:t>, M., Werner, K.M., </a:t>
            </a:r>
            <a:r>
              <a:rPr lang="fr-CH" sz="800">
                <a:solidFill>
                  <a:srgbClr val="000000"/>
                </a:solidFill>
                <a:latin typeface="Arial"/>
                <a:ea typeface="ＭＳ Ｐゴシック"/>
              </a:rPr>
              <a:t>Briskin</a:t>
            </a:r>
            <a:r>
              <a:rPr lang="fr-CH" sz="800">
                <a:solidFill>
                  <a:srgbClr val="000000"/>
                </a:solidFill>
                <a:latin typeface="Arial"/>
                <a:ea typeface="ＭＳ Ｐゴシック"/>
              </a:rPr>
              <a:t>, J.L., &amp; Roberts, B. W. (2021). </a:t>
            </a:r>
            <a:r>
              <a:rPr lang="fr-CH" sz="800">
                <a:solidFill>
                  <a:srgbClr val="000000"/>
                </a:solidFill>
                <a:latin typeface="Arial"/>
                <a:ea typeface="ＭＳ Ｐゴシック"/>
              </a:rPr>
              <a:t>Integrating</a:t>
            </a:r>
            <a:r>
              <a:rPr lang="fr-CH" sz="800">
                <a:solidFill>
                  <a:srgbClr val="000000"/>
                </a:solidFill>
                <a:latin typeface="Arial"/>
                <a:ea typeface="ＭＳ Ｐゴシック"/>
              </a:rPr>
              <a:t> </a:t>
            </a:r>
            <a:r>
              <a:rPr lang="fr-CH" sz="800">
                <a:solidFill>
                  <a:srgbClr val="000000"/>
                </a:solidFill>
                <a:latin typeface="Arial"/>
                <a:ea typeface="ＭＳ Ｐゴシック"/>
              </a:rPr>
              <a:t>models</a:t>
            </a:r>
            <a:r>
              <a:rPr lang="fr-CH" sz="800">
                <a:solidFill>
                  <a:srgbClr val="000000"/>
                </a:solidFill>
                <a:latin typeface="Arial"/>
                <a:ea typeface="ＭＳ Ｐゴシック"/>
              </a:rPr>
              <a:t> of self-</a:t>
            </a:r>
            <a:r>
              <a:rPr lang="fr-CH" sz="800">
                <a:solidFill>
                  <a:srgbClr val="000000"/>
                </a:solidFill>
                <a:latin typeface="Arial"/>
                <a:ea typeface="ＭＳ Ｐゴシック"/>
              </a:rPr>
              <a:t>regulation</a:t>
            </a:r>
            <a:r>
              <a:rPr lang="fr-CH" sz="800">
                <a:solidFill>
                  <a:srgbClr val="000000"/>
                </a:solidFill>
                <a:latin typeface="Arial"/>
                <a:ea typeface="ＭＳ Ｐゴシック"/>
              </a:rPr>
              <a:t>. </a:t>
            </a:r>
            <a:r>
              <a:rPr lang="fr-CH" sz="800" i="1">
                <a:solidFill>
                  <a:srgbClr val="000000"/>
                </a:solidFill>
                <a:latin typeface="Arial"/>
                <a:ea typeface="ＭＳ Ｐゴシック"/>
              </a:rPr>
              <a:t>Annual</a:t>
            </a:r>
            <a:r>
              <a:rPr lang="fr-CH" sz="800" i="1">
                <a:solidFill>
                  <a:srgbClr val="000000"/>
                </a:solidFill>
                <a:latin typeface="Arial"/>
                <a:ea typeface="ＭＳ Ｐゴシック"/>
              </a:rPr>
              <a:t> </a:t>
            </a:r>
            <a:r>
              <a:rPr lang="fr-CH" sz="800" i="1">
                <a:solidFill>
                  <a:srgbClr val="000000"/>
                </a:solidFill>
                <a:latin typeface="Arial"/>
                <a:ea typeface="ＭＳ Ｐゴシック"/>
              </a:rPr>
              <a:t>Review</a:t>
            </a:r>
            <a:r>
              <a:rPr lang="fr-CH" sz="800" i="1">
                <a:solidFill>
                  <a:srgbClr val="000000"/>
                </a:solidFill>
                <a:latin typeface="Arial"/>
                <a:ea typeface="ＭＳ Ｐゴシック"/>
              </a:rPr>
              <a:t> of Psychology, 72,</a:t>
            </a:r>
            <a:r>
              <a:rPr lang="fr-CH" sz="800">
                <a:solidFill>
                  <a:srgbClr val="000000"/>
                </a:solidFill>
                <a:latin typeface="Arial"/>
                <a:ea typeface="ＭＳ Ｐゴシック"/>
              </a:rPr>
              <a:t> 319–345. </a:t>
            </a:r>
            <a:endParaRPr lang="fr-FR" sz="800">
              <a:solidFill>
                <a:srgbClr val="000000"/>
              </a:solidFill>
              <a:latin typeface="Aria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21641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21641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21641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321641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321641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164183" grpId="0" build="p"/>
    </p:bldLst>
  </p:timing>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17687350" name="Espace réservé du numéro de diapositive 4"/>
          <p:cNvSpPr>
            <a:spLocks noGrp="1"/>
          </p:cNvSpPr>
          <p:nvPr>
            <p:ph type="sldNum" sz="quarter" idx="11"/>
          </p:nvPr>
        </p:nvSpPr>
        <p:spPr bwMode="auto">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fld id="{3BCED2EB-10B0-8145-AE67-5862A4C80BDB}" type="slidenum">
              <a:rPr lang="fr-FR" sz="1200">
                <a:solidFill>
                  <a:srgbClr val="000000"/>
                </a:solidFill>
              </a:rPr>
              <a:t>37</a:t>
            </a:fld>
            <a:endParaRPr lang="fr-FR" sz="1200">
              <a:solidFill>
                <a:srgbClr val="000000"/>
              </a:solidFill>
            </a:endParaRPr>
          </a:p>
        </p:txBody>
      </p:sp>
      <p:sp>
        <p:nvSpPr>
          <p:cNvPr id="1928412933" name="Rectangle 2"/>
          <p:cNvSpPr>
            <a:spLocks noChangeArrowheads="1" noGrp="1"/>
          </p:cNvSpPr>
          <p:nvPr>
            <p:ph type="title"/>
          </p:nvPr>
        </p:nvSpPr>
        <p:spPr bwMode="auto">
          <a:xfrm>
            <a:off x="1421346" y="709750"/>
            <a:ext cx="8420100" cy="1143000"/>
          </a:xfrm>
        </p:spPr>
        <p:txBody>
          <a:bodyPr/>
          <a:lstStyle/>
          <a:p>
            <a:pPr algn="l">
              <a:defRPr/>
            </a:pPr>
            <a:r>
              <a:rPr lang="fr-CH">
                <a:ea typeface="ＭＳ Ｐゴシック"/>
              </a:rPr>
              <a:t>LOCKE et LATHAM (1990, 2019): Les conséquences de la définition des buts</a:t>
            </a:r>
            <a:endParaRPr lang="fr-FR">
              <a:ea typeface="ＭＳ Ｐゴシック"/>
            </a:endParaRPr>
          </a:p>
        </p:txBody>
      </p:sp>
      <p:sp>
        <p:nvSpPr>
          <p:cNvPr id="681634543" name="Rectangle 3"/>
          <p:cNvSpPr>
            <a:spLocks noChangeArrowheads="1" noGrp="1"/>
          </p:cNvSpPr>
          <p:nvPr>
            <p:ph type="body" idx="1"/>
          </p:nvPr>
        </p:nvSpPr>
        <p:spPr bwMode="auto">
          <a:xfrm>
            <a:off x="1559496" y="2554384"/>
            <a:ext cx="7848872" cy="2736081"/>
          </a:xfrm>
        </p:spPr>
        <p:txBody>
          <a:bodyPr/>
          <a:lstStyle/>
          <a:p>
            <a:pPr>
              <a:lnSpc>
                <a:spcPct val="90000"/>
              </a:lnSpc>
              <a:defRPr/>
            </a:pPr>
            <a:r>
              <a:rPr lang="fr-CH">
                <a:ea typeface="ＭＳ Ｐゴシック"/>
              </a:rPr>
              <a:t>Les tâches </a:t>
            </a:r>
            <a:r>
              <a:rPr lang="fr-CH">
                <a:solidFill>
                  <a:srgbClr val="FF0000"/>
                </a:solidFill>
                <a:ea typeface="ＭＳ Ｐゴシック"/>
              </a:rPr>
              <a:t>difficiles </a:t>
            </a:r>
            <a:r>
              <a:rPr lang="fr-CH">
                <a:ea typeface="ＭＳ Ｐゴシック"/>
              </a:rPr>
              <a:t>et </a:t>
            </a:r>
            <a:r>
              <a:rPr lang="fr-CH">
                <a:solidFill>
                  <a:srgbClr val="FF0000"/>
                </a:solidFill>
                <a:ea typeface="ＭＳ Ｐゴシック"/>
              </a:rPr>
              <a:t>spécifiques</a:t>
            </a:r>
            <a:r>
              <a:rPr lang="fr-CH">
                <a:ea typeface="ＭＳ Ｐゴシック"/>
              </a:rPr>
              <a:t> excitent les </a:t>
            </a:r>
            <a:r>
              <a:rPr lang="fr-CH">
                <a:solidFill>
                  <a:srgbClr val="FF0000"/>
                </a:solidFill>
                <a:ea typeface="ＭＳ Ｐゴシック"/>
              </a:rPr>
              <a:t>performances</a:t>
            </a:r>
            <a:r>
              <a:rPr lang="fr-CH">
                <a:ea typeface="ＭＳ Ｐゴシック"/>
              </a:rPr>
              <a:t> les plus </a:t>
            </a:r>
            <a:r>
              <a:rPr lang="fr-CH">
                <a:solidFill>
                  <a:srgbClr val="FF0000"/>
                </a:solidFill>
                <a:ea typeface="ＭＳ Ｐゴシック"/>
              </a:rPr>
              <a:t>élevées</a:t>
            </a:r>
            <a:r>
              <a:rPr lang="fr-CH">
                <a:ea typeface="ＭＳ Ｐゴシック"/>
              </a:rPr>
              <a:t> en intensifiant l</a:t>
            </a:r>
            <a:r>
              <a:rPr lang="fr-CH">
                <a:ea typeface="ＭＳ Ｐゴシック"/>
              </a:rPr>
              <a:t>’</a:t>
            </a:r>
            <a:r>
              <a:rPr lang="fr-CH">
                <a:ea typeface="ＭＳ Ｐゴシック"/>
              </a:rPr>
              <a:t>effort, la persistance, la focalisation de l</a:t>
            </a:r>
            <a:r>
              <a:rPr lang="fr-CH">
                <a:ea typeface="ＭＳ Ｐゴシック"/>
              </a:rPr>
              <a:t>’</a:t>
            </a:r>
            <a:r>
              <a:rPr lang="fr-CH">
                <a:ea typeface="ＭＳ Ｐゴシック"/>
              </a:rPr>
              <a:t>attention sur le but, et en stimulant l</a:t>
            </a:r>
            <a:r>
              <a:rPr lang="fr-CH">
                <a:ea typeface="ＭＳ Ｐゴシック"/>
              </a:rPr>
              <a:t>’</a:t>
            </a:r>
            <a:r>
              <a:rPr lang="fr-CH">
                <a:ea typeface="ＭＳ Ｐゴシック"/>
              </a:rPr>
              <a:t>adaptation des stratégies pour la réalisation des tâches.</a:t>
            </a:r>
            <a:endParaRPr/>
          </a:p>
          <a:p>
            <a:pPr>
              <a:lnSpc>
                <a:spcPct val="90000"/>
              </a:lnSpc>
              <a:defRPr/>
            </a:pPr>
            <a:endParaRPr lang="fr-CH">
              <a:ea typeface="ＭＳ Ｐゴシック"/>
            </a:endParaRPr>
          </a:p>
          <a:p>
            <a:pPr>
              <a:lnSpc>
                <a:spcPct val="90000"/>
              </a:lnSpc>
              <a:defRPr/>
            </a:pPr>
            <a:endParaRPr lang="fr-CH">
              <a:ea typeface="ＭＳ Ｐゴシック"/>
            </a:endParaRPr>
          </a:p>
          <a:p>
            <a:pPr>
              <a:lnSpc>
                <a:spcPct val="90000"/>
              </a:lnSpc>
              <a:defRPr/>
            </a:pPr>
            <a:r>
              <a:rPr lang="fr-CH">
                <a:ea typeface="ＭＳ Ｐゴシック"/>
              </a:rPr>
              <a:t> L</a:t>
            </a:r>
            <a:r>
              <a:rPr lang="fr-CH">
                <a:ea typeface="ＭＳ Ｐゴシック"/>
              </a:rPr>
              <a:t>es </a:t>
            </a:r>
            <a:r>
              <a:rPr lang="fr-CH">
                <a:solidFill>
                  <a:srgbClr val="FF0000"/>
                </a:solidFill>
                <a:ea typeface="ＭＳ Ｐゴシック"/>
              </a:rPr>
              <a:t>meilleures performances</a:t>
            </a:r>
            <a:r>
              <a:rPr lang="fr-CH">
                <a:ea typeface="ＭＳ Ｐゴシック"/>
              </a:rPr>
              <a:t> se manifestent si l</a:t>
            </a:r>
            <a:r>
              <a:rPr lang="fr-CH">
                <a:ea typeface="ＭＳ Ｐゴシック"/>
              </a:rPr>
              <a:t>’</a:t>
            </a:r>
            <a:r>
              <a:rPr lang="fr-CH">
                <a:ea typeface="ＭＳ Ｐゴシック"/>
              </a:rPr>
              <a:t>on poursuit des buts difficiles et spécifiques dans un contexte d</a:t>
            </a:r>
            <a:r>
              <a:rPr lang="fr-CH">
                <a:ea typeface="ＭＳ Ｐゴシック"/>
              </a:rPr>
              <a:t>’</a:t>
            </a:r>
            <a:r>
              <a:rPr lang="fr-CH">
                <a:ea typeface="ＭＳ Ｐゴシック"/>
              </a:rPr>
              <a:t>engagement élevé.</a:t>
            </a:r>
            <a:endParaRPr lang="fr-FR">
              <a:ea typeface="ＭＳ Ｐゴシック"/>
            </a:endParaRPr>
          </a:p>
        </p:txBody>
      </p:sp>
      <p:grpSp>
        <p:nvGrpSpPr>
          <p:cNvPr id="2116659905" name="Grouper 5"/>
          <p:cNvGrpSpPr/>
          <p:nvPr/>
        </p:nvGrpSpPr>
        <p:grpSpPr bwMode="auto">
          <a:xfrm>
            <a:off x="9696401" y="607935"/>
            <a:ext cx="1160456" cy="1985337"/>
            <a:chOff x="8337376" y="116632"/>
            <a:chExt cx="1383704" cy="2333873"/>
          </a:xfrm>
        </p:grpSpPr>
        <p:pic>
          <p:nvPicPr>
            <p:cNvPr id="6" name="Image 1" descr="Edwin_Locke.jpg"/>
            <p:cNvPicPr>
              <a:picLocks noChangeAspect="1"/>
            </p:cNvPicPr>
            <p:nvPr/>
          </p:nvPicPr>
          <p:blipFill rotWithShape="1">
            <a:blip r:embed="rId3"/>
            <a:stretch/>
          </p:blipFill>
          <p:spPr bwMode="auto">
            <a:xfrm>
              <a:off x="8409384" y="116632"/>
              <a:ext cx="1267422" cy="2060848"/>
            </a:xfrm>
            <a:prstGeom prst="rect">
              <a:avLst/>
            </a:prstGeom>
            <a:noFill/>
            <a:ln>
              <a:noFill/>
            </a:ln>
          </p:spPr>
        </p:pic>
        <p:sp>
          <p:nvSpPr>
            <p:cNvPr id="7" name="ZoneTexte 3"/>
            <p:cNvSpPr txBox="1"/>
            <p:nvPr/>
          </p:nvSpPr>
          <p:spPr bwMode="auto">
            <a:xfrm>
              <a:off x="8337376" y="2142968"/>
              <a:ext cx="1383704" cy="307537"/>
            </a:xfrm>
            <a:prstGeom prst="rect">
              <a:avLst/>
            </a:prstGeom>
            <a:noFill/>
          </p:spPr>
          <p:txBody>
            <a:bodyPr>
              <a:spAutoFit/>
            </a:bodyPr>
            <a:lstStyle/>
            <a:p>
              <a:pPr algn="ctr">
                <a:spcBef>
                  <a:spcPts val="0"/>
                </a:spcBef>
                <a:spcAft>
                  <a:spcPts val="0"/>
                </a:spcAft>
                <a:defRPr/>
              </a:pPr>
              <a:r>
                <a:rPr lang="fr-FR" sz="1100">
                  <a:solidFill>
                    <a:srgbClr val="000000"/>
                  </a:solidFill>
                  <a:latin typeface="Arial"/>
                  <a:ea typeface="ＭＳ Ｐゴシック"/>
                  <a:cs typeface="ＭＳ Ｐゴシック"/>
                </a:rPr>
                <a:t>Edwin LOCKE</a:t>
              </a:r>
              <a:endParaRPr/>
            </a:p>
          </p:txBody>
        </p:sp>
      </p:grpSp>
      <p:grpSp>
        <p:nvGrpSpPr>
          <p:cNvPr id="424580973" name="Grouper 6"/>
          <p:cNvGrpSpPr/>
          <p:nvPr/>
        </p:nvGrpSpPr>
        <p:grpSpPr bwMode="auto">
          <a:xfrm>
            <a:off x="9756793" y="3115487"/>
            <a:ext cx="1100945" cy="1480814"/>
            <a:chOff x="8300956" y="2636912"/>
            <a:chExt cx="1410063" cy="1961251"/>
          </a:xfrm>
        </p:grpSpPr>
        <p:pic>
          <p:nvPicPr>
            <p:cNvPr id="9" name="Image 2" descr="Capture d’écran 2012-03-06 à 12.18.04.png"/>
            <p:cNvPicPr>
              <a:picLocks noChangeAspect="1"/>
            </p:cNvPicPr>
            <p:nvPr/>
          </p:nvPicPr>
          <p:blipFill rotWithShape="1">
            <a:blip r:embed="rId4"/>
            <a:stretch/>
          </p:blipFill>
          <p:spPr bwMode="auto">
            <a:xfrm>
              <a:off x="8409384" y="2636912"/>
              <a:ext cx="1300514" cy="1614764"/>
            </a:xfrm>
            <a:prstGeom prst="rect">
              <a:avLst/>
            </a:prstGeom>
            <a:noFill/>
            <a:ln>
              <a:noFill/>
            </a:ln>
          </p:spPr>
        </p:pic>
        <p:sp>
          <p:nvSpPr>
            <p:cNvPr id="10" name="ZoneTexte 4"/>
            <p:cNvSpPr txBox="1"/>
            <p:nvPr/>
          </p:nvSpPr>
          <p:spPr bwMode="auto">
            <a:xfrm>
              <a:off x="8300956" y="4251676"/>
              <a:ext cx="1410063" cy="346487"/>
            </a:xfrm>
            <a:prstGeom prst="rect">
              <a:avLst/>
            </a:prstGeom>
            <a:noFill/>
          </p:spPr>
          <p:txBody>
            <a:bodyPr wrap="square">
              <a:spAutoFit/>
            </a:bodyPr>
            <a:lstStyle/>
            <a:p>
              <a:pPr algn="ctr">
                <a:spcBef>
                  <a:spcPts val="0"/>
                </a:spcBef>
                <a:spcAft>
                  <a:spcPts val="0"/>
                </a:spcAft>
                <a:defRPr/>
              </a:pPr>
              <a:r>
                <a:rPr lang="fr-FR" sz="1100">
                  <a:solidFill>
                    <a:srgbClr val="000000"/>
                  </a:solidFill>
                  <a:latin typeface="Arial"/>
                  <a:ea typeface="ＭＳ Ｐゴシック"/>
                  <a:cs typeface="ＭＳ Ｐゴシック"/>
                </a:rPr>
                <a:t>Gary LATHAM</a:t>
              </a:r>
              <a:endParaRPr/>
            </a:p>
          </p:txBody>
        </p:sp>
      </p:grpSp>
      <p:sp>
        <p:nvSpPr>
          <p:cNvPr id="1893534276" name="ZoneTexte 1"/>
          <p:cNvSpPr txBox="1"/>
          <p:nvPr/>
        </p:nvSpPr>
        <p:spPr bwMode="auto">
          <a:xfrm>
            <a:off x="2771888" y="5928285"/>
            <a:ext cx="6984902" cy="215444"/>
          </a:xfrm>
          <a:prstGeom prst="rect">
            <a:avLst/>
          </a:prstGeom>
          <a:noFill/>
        </p:spPr>
        <p:txBody>
          <a:bodyPr wrap="square" rtlCol="0">
            <a:spAutoFit/>
          </a:bodyPr>
          <a:lstStyle/>
          <a:p>
            <a:pPr>
              <a:spcBef>
                <a:spcPts val="0"/>
              </a:spcBef>
              <a:spcAft>
                <a:spcPts val="0"/>
              </a:spcAft>
              <a:defRPr/>
            </a:pPr>
            <a:r>
              <a:rPr lang="fr-CH" sz="800">
                <a:solidFill>
                  <a:srgbClr val="000000"/>
                </a:solidFill>
                <a:latin typeface="Arial"/>
                <a:ea typeface="ＭＳ Ｐゴシック"/>
                <a:cs typeface="Arial"/>
              </a:rPr>
              <a:t>Locke, E.A., &amp; Latham, G P. (2019). The </a:t>
            </a:r>
            <a:r>
              <a:rPr lang="fr-CH" sz="800">
                <a:solidFill>
                  <a:srgbClr val="000000"/>
                </a:solidFill>
                <a:latin typeface="Arial"/>
                <a:ea typeface="ＭＳ Ｐゴシック"/>
                <a:cs typeface="Arial"/>
              </a:rPr>
              <a:t>development</a:t>
            </a:r>
            <a:r>
              <a:rPr lang="fr-CH" sz="800">
                <a:solidFill>
                  <a:srgbClr val="000000"/>
                </a:solidFill>
                <a:latin typeface="Arial"/>
                <a:ea typeface="ＭＳ Ｐゴシック"/>
                <a:cs typeface="Arial"/>
              </a:rPr>
              <a:t> of goal setting </a:t>
            </a:r>
            <a:r>
              <a:rPr lang="fr-CH" sz="800">
                <a:solidFill>
                  <a:srgbClr val="000000"/>
                </a:solidFill>
                <a:latin typeface="Arial"/>
                <a:ea typeface="ＭＳ Ｐゴシック"/>
                <a:cs typeface="Arial"/>
              </a:rPr>
              <a:t>theory</a:t>
            </a:r>
            <a:r>
              <a:rPr lang="fr-CH" sz="800">
                <a:solidFill>
                  <a:srgbClr val="000000"/>
                </a:solidFill>
                <a:latin typeface="Arial"/>
                <a:ea typeface="ＭＳ Ｐゴシック"/>
                <a:cs typeface="Arial"/>
              </a:rPr>
              <a:t>: A </a:t>
            </a:r>
            <a:r>
              <a:rPr lang="fr-CH" sz="800">
                <a:solidFill>
                  <a:srgbClr val="000000"/>
                </a:solidFill>
                <a:latin typeface="Arial"/>
                <a:ea typeface="ＭＳ Ｐゴシック"/>
                <a:cs typeface="Arial"/>
              </a:rPr>
              <a:t>half</a:t>
            </a:r>
            <a:r>
              <a:rPr lang="fr-CH" sz="800">
                <a:solidFill>
                  <a:srgbClr val="000000"/>
                </a:solidFill>
                <a:latin typeface="Arial"/>
                <a:ea typeface="ＭＳ Ｐゴシック"/>
                <a:cs typeface="Arial"/>
              </a:rPr>
              <a:t> century </a:t>
            </a:r>
            <a:r>
              <a:rPr lang="fr-CH" sz="800">
                <a:solidFill>
                  <a:srgbClr val="000000"/>
                </a:solidFill>
                <a:latin typeface="Arial"/>
                <a:ea typeface="ＭＳ Ｐゴシック"/>
                <a:cs typeface="Arial"/>
              </a:rPr>
              <a:t>retrospective</a:t>
            </a:r>
            <a:r>
              <a:rPr lang="fr-CH" sz="800">
                <a:solidFill>
                  <a:srgbClr val="000000"/>
                </a:solidFill>
                <a:latin typeface="Arial"/>
                <a:ea typeface="ＭＳ Ｐゴシック"/>
                <a:cs typeface="Arial"/>
              </a:rPr>
              <a:t>. </a:t>
            </a:r>
            <a:r>
              <a:rPr lang="fr-CH" sz="800" i="1">
                <a:solidFill>
                  <a:srgbClr val="000000"/>
                </a:solidFill>
                <a:latin typeface="Arial"/>
                <a:ea typeface="ＭＳ Ｐゴシック"/>
                <a:cs typeface="Arial"/>
              </a:rPr>
              <a:t>Motivation Science, 5</a:t>
            </a:r>
            <a:r>
              <a:rPr lang="fr-CH" sz="800">
                <a:solidFill>
                  <a:srgbClr val="000000"/>
                </a:solidFill>
                <a:latin typeface="Arial"/>
                <a:ea typeface="ＭＳ Ｐゴシック"/>
                <a:cs typeface="Arial"/>
              </a:rPr>
              <a:t> 93–105</a:t>
            </a:r>
            <a:r>
              <a:rPr lang="fr-CH" sz="800">
                <a:solidFill>
                  <a:srgbClr val="000000"/>
                </a:solidFill>
                <a:latin typeface="Times New Roman"/>
                <a:ea typeface="ＭＳ Ｐゴシック"/>
              </a:rPr>
              <a:t>.</a:t>
            </a:r>
            <a:endParaRPr lang="fr-FR" sz="800">
              <a:solidFill>
                <a:srgbClr val="000000"/>
              </a:solidFill>
              <a:latin typeface="Aria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681634543">
                                            <p:txEl>
                                              <p:pRg st="0" end="0"/>
                                            </p:txEl>
                                          </p:spTgt>
                                        </p:tgtEl>
                                        <p:attrNameLst>
                                          <p:attrName>style.visibility</p:attrName>
                                        </p:attrNameLst>
                                      </p:cBhvr>
                                      <p:to>
                                        <p:strVal val="visible"/>
                                      </p:to>
                                    </p:set>
                                    <p:animEffect transition="in" filter="box(out)">
                                      <p:cBhvr>
                                        <p:cTn id="7" dur="500"/>
                                        <p:tgtEl>
                                          <p:spTgt spid="6816345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681634543">
                                            <p:txEl>
                                              <p:pRg st="3" end="3"/>
                                            </p:txEl>
                                          </p:spTgt>
                                        </p:tgtEl>
                                        <p:attrNameLst>
                                          <p:attrName>style.visibility</p:attrName>
                                        </p:attrNameLst>
                                      </p:cBhvr>
                                      <p:to>
                                        <p:strVal val="visible"/>
                                      </p:to>
                                    </p:set>
                                    <p:animEffect transition="in" filter="box(out)">
                                      <p:cBhvr>
                                        <p:cTn id="12" dur="500"/>
                                        <p:tgtEl>
                                          <p:spTgt spid="6816345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634543" grpId="0" build="p"/>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grpSp>
        <p:nvGrpSpPr>
          <p:cNvPr id="655759398" name="Groupe 4"/>
          <p:cNvGrpSpPr/>
          <p:nvPr/>
        </p:nvGrpSpPr>
        <p:grpSpPr bwMode="auto">
          <a:xfrm>
            <a:off x="6096001" y="1847039"/>
            <a:ext cx="4949519" cy="4621248"/>
            <a:chOff x="4756456" y="1858144"/>
            <a:chExt cx="4949519" cy="4621248"/>
          </a:xfrm>
        </p:grpSpPr>
        <p:sp>
          <p:nvSpPr>
            <p:cNvPr id="2" name="ZoneTexte 1"/>
            <p:cNvSpPr txBox="1"/>
            <p:nvPr/>
          </p:nvSpPr>
          <p:spPr bwMode="auto">
            <a:xfrm>
              <a:off x="5313487" y="6140838"/>
              <a:ext cx="4392488" cy="338554"/>
            </a:xfrm>
            <a:prstGeom prst="rect">
              <a:avLst/>
            </a:prstGeom>
            <a:noFill/>
          </p:spPr>
          <p:txBody>
            <a:bodyPr wrap="square" rtlCol="0">
              <a:spAutoFit/>
            </a:bodyPr>
            <a:lstStyle/>
            <a:p>
              <a:pPr>
                <a:spcBef>
                  <a:spcPts val="0"/>
                </a:spcBef>
                <a:spcAft>
                  <a:spcPts val="0"/>
                </a:spcAft>
                <a:defRPr/>
              </a:pPr>
              <a:r>
                <a:rPr lang="fr-CH" sz="800">
                  <a:solidFill>
                    <a:srgbClr val="000000"/>
                  </a:solidFill>
                  <a:latin typeface="Arial"/>
                  <a:ea typeface="ＭＳ Ｐゴシック"/>
                  <a:cs typeface="Arial"/>
                </a:rPr>
                <a:t>Latham, G.P., &amp; </a:t>
              </a:r>
              <a:r>
                <a:rPr lang="fr-CH" sz="800">
                  <a:solidFill>
                    <a:srgbClr val="000000"/>
                  </a:solidFill>
                  <a:latin typeface="Arial"/>
                  <a:ea typeface="ＭＳ Ｐゴシック"/>
                  <a:cs typeface="Arial"/>
                </a:rPr>
                <a:t>Baldes</a:t>
              </a:r>
              <a:r>
                <a:rPr lang="fr-CH" sz="800">
                  <a:solidFill>
                    <a:srgbClr val="000000"/>
                  </a:solidFill>
                  <a:latin typeface="Arial"/>
                  <a:ea typeface="ＭＳ Ｐゴシック"/>
                  <a:cs typeface="Arial"/>
                </a:rPr>
                <a:t>, J.J. (1975). The "</a:t>
              </a:r>
              <a:r>
                <a:rPr lang="fr-CH" sz="800">
                  <a:solidFill>
                    <a:srgbClr val="000000"/>
                  </a:solidFill>
                  <a:latin typeface="Arial"/>
                  <a:ea typeface="ＭＳ Ｐゴシック"/>
                  <a:cs typeface="Arial"/>
                </a:rPr>
                <a:t>practical</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significance</a:t>
              </a:r>
              <a:r>
                <a:rPr lang="fr-CH" sz="800">
                  <a:solidFill>
                    <a:srgbClr val="000000"/>
                  </a:solidFill>
                  <a:latin typeface="Arial"/>
                  <a:ea typeface="ＭＳ Ｐゴシック"/>
                  <a:cs typeface="Arial"/>
                </a:rPr>
                <a:t>" of </a:t>
              </a:r>
              <a:r>
                <a:rPr lang="fr-CH" sz="800">
                  <a:solidFill>
                    <a:srgbClr val="000000"/>
                  </a:solidFill>
                  <a:latin typeface="Arial"/>
                  <a:ea typeface="ＭＳ Ｐゴシック"/>
                  <a:cs typeface="Arial"/>
                </a:rPr>
                <a:t>Locke’s</a:t>
              </a:r>
              <a:br>
                <a:rPr lang="fr-CH" sz="800">
                  <a:solidFill>
                    <a:srgbClr val="000000"/>
                  </a:solidFill>
                  <a:latin typeface="Arial"/>
                  <a:ea typeface="ＭＳ Ｐゴシック"/>
                  <a:cs typeface="Arial"/>
                </a:rPr>
              </a:br>
              <a:r>
                <a:rPr lang="fr-CH" sz="800">
                  <a:solidFill>
                    <a:srgbClr val="000000"/>
                  </a:solidFill>
                  <a:latin typeface="Arial"/>
                  <a:ea typeface="ＭＳ Ｐゴシック"/>
                  <a:cs typeface="Arial"/>
                </a:rPr>
                <a:t>theory</a:t>
              </a:r>
              <a:r>
                <a:rPr lang="fr-CH" sz="800">
                  <a:solidFill>
                    <a:srgbClr val="000000"/>
                  </a:solidFill>
                  <a:latin typeface="Arial"/>
                  <a:ea typeface="ＭＳ Ｐゴシック"/>
                  <a:cs typeface="Arial"/>
                </a:rPr>
                <a:t> of goal setting. </a:t>
              </a:r>
              <a:r>
                <a:rPr lang="fr-CH" sz="800" i="1">
                  <a:solidFill>
                    <a:srgbClr val="000000"/>
                  </a:solidFill>
                  <a:latin typeface="Arial"/>
                  <a:ea typeface="ＭＳ Ｐゴシック"/>
                  <a:cs typeface="Arial"/>
                </a:rPr>
                <a:t>Journal of </a:t>
              </a:r>
              <a:r>
                <a:rPr lang="fr-CH" sz="800" i="1">
                  <a:solidFill>
                    <a:srgbClr val="000000"/>
                  </a:solidFill>
                  <a:latin typeface="Arial"/>
                  <a:ea typeface="ＭＳ Ｐゴシック"/>
                  <a:cs typeface="Arial"/>
                </a:rPr>
                <a:t>Applied</a:t>
              </a:r>
              <a:r>
                <a:rPr lang="fr-CH" sz="800" i="1">
                  <a:solidFill>
                    <a:srgbClr val="000000"/>
                  </a:solidFill>
                  <a:latin typeface="Arial"/>
                  <a:ea typeface="ＭＳ Ｐゴシック"/>
                  <a:cs typeface="Arial"/>
                </a:rPr>
                <a:t> Psychology, 60</a:t>
              </a:r>
              <a:r>
                <a:rPr lang="fr-CH" sz="800">
                  <a:solidFill>
                    <a:srgbClr val="000000"/>
                  </a:solidFill>
                  <a:latin typeface="Arial"/>
                  <a:ea typeface="ＭＳ Ｐゴシック"/>
                  <a:cs typeface="Arial"/>
                </a:rPr>
                <a:t>, 122–124.</a:t>
              </a:r>
              <a:endParaRPr lang="fr-FR" sz="800">
                <a:solidFill>
                  <a:srgbClr val="000000"/>
                </a:solidFill>
                <a:latin typeface="Times New Roman"/>
                <a:ea typeface="ＭＳ Ｐゴシック"/>
              </a:endParaRPr>
            </a:p>
          </p:txBody>
        </p:sp>
        <p:pic>
          <p:nvPicPr>
            <p:cNvPr id="4" name="Image 3" descr="Une image contenant diagramme, texte, ligne, croquis&#10;&#10;Description générée automatiquement"/>
            <p:cNvPicPr>
              <a:picLocks noChangeAspect="1"/>
            </p:cNvPicPr>
            <p:nvPr/>
          </p:nvPicPr>
          <p:blipFill rotWithShape="1">
            <a:blip r:embed="rId3"/>
            <a:stretch/>
          </p:blipFill>
          <p:spPr bwMode="auto">
            <a:xfrm>
              <a:off x="4756456" y="1858144"/>
              <a:ext cx="4567725" cy="4208886"/>
            </a:xfrm>
            <a:prstGeom prst="rect">
              <a:avLst/>
            </a:prstGeom>
          </p:spPr>
        </p:pic>
      </p:grpSp>
      <p:sp>
        <p:nvSpPr>
          <p:cNvPr id="1891892864" name="Espace réservé du numéro de diapositive 5"/>
          <p:cNvSpPr>
            <a:spLocks noGrp="1"/>
          </p:cNvSpPr>
          <p:nvPr>
            <p:ph type="sldNum" sz="quarter" idx="11"/>
          </p:nvPr>
        </p:nvSpPr>
        <p:spPr bwMode="auto">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fld id="{23510B1C-20E9-1D4E-B1B4-2AC6BAF46770}" type="slidenum">
              <a:rPr lang="fr-FR" sz="1200">
                <a:solidFill>
                  <a:srgbClr val="000000"/>
                </a:solidFill>
              </a:rPr>
              <a:t>38</a:t>
            </a:fld>
            <a:endParaRPr lang="fr-FR" sz="1200">
              <a:solidFill>
                <a:srgbClr val="000000"/>
              </a:solidFill>
            </a:endParaRPr>
          </a:p>
        </p:txBody>
      </p:sp>
      <p:sp>
        <p:nvSpPr>
          <p:cNvPr id="37444451" name="Rectangle 4"/>
          <p:cNvSpPr>
            <a:spLocks noChangeArrowheads="1" noGrp="1"/>
          </p:cNvSpPr>
          <p:nvPr>
            <p:ph type="title"/>
          </p:nvPr>
        </p:nvSpPr>
        <p:spPr bwMode="auto">
          <a:xfrm>
            <a:off x="1487488" y="260350"/>
            <a:ext cx="8420100" cy="1143000"/>
          </a:xfrm>
        </p:spPr>
        <p:txBody>
          <a:bodyPr/>
          <a:lstStyle/>
          <a:p>
            <a:pPr>
              <a:defRPr/>
            </a:pPr>
            <a:r>
              <a:rPr lang="fr-CH">
                <a:ea typeface="ＭＳ Ｐゴシック"/>
              </a:rPr>
              <a:t>L</a:t>
            </a:r>
            <a:r>
              <a:rPr lang="fr-CH">
                <a:ea typeface="ＭＳ Ｐゴシック"/>
              </a:rPr>
              <a:t>’</a:t>
            </a:r>
            <a:r>
              <a:rPr lang="fr-CH">
                <a:ea typeface="ＭＳ Ｐゴシック"/>
              </a:rPr>
              <a:t>étude de LATHAM et BALDES (1975): La spécificité et la performance</a:t>
            </a:r>
            <a:endParaRPr lang="fr-FR">
              <a:ea typeface="ＭＳ Ｐゴシック"/>
            </a:endParaRPr>
          </a:p>
        </p:txBody>
      </p:sp>
      <p:sp>
        <p:nvSpPr>
          <p:cNvPr id="770160613" name="Rectangle 5"/>
          <p:cNvSpPr>
            <a:spLocks noChangeArrowheads="1" noGrp="1"/>
          </p:cNvSpPr>
          <p:nvPr>
            <p:ph type="body" sz="half" idx="1"/>
          </p:nvPr>
        </p:nvSpPr>
        <p:spPr bwMode="auto">
          <a:xfrm>
            <a:off x="1343026" y="1484314"/>
            <a:ext cx="4968875" cy="2592387"/>
          </a:xfrm>
        </p:spPr>
        <p:txBody>
          <a:bodyPr/>
          <a:lstStyle/>
          <a:p>
            <a:pPr>
              <a:buFontTx/>
              <a:buNone/>
              <a:defRPr/>
            </a:pPr>
            <a:endParaRPr lang="fr-CH" sz="1800">
              <a:ea typeface="ＭＳ Ｐゴシック"/>
            </a:endParaRPr>
          </a:p>
          <a:p>
            <a:pPr>
              <a:defRPr/>
            </a:pPr>
            <a:r>
              <a:rPr lang="fr-CH" sz="1800">
                <a:ea typeface="ＭＳ Ｐゴシック"/>
              </a:rPr>
              <a:t>Des conducteurs de camion obtiennent des </a:t>
            </a:r>
            <a:r>
              <a:rPr lang="fr-CH" sz="1800">
                <a:solidFill>
                  <a:srgbClr val="FF0000"/>
                </a:solidFill>
                <a:ea typeface="ＭＳ Ｐゴシック"/>
              </a:rPr>
              <a:t>consignes</a:t>
            </a:r>
            <a:r>
              <a:rPr lang="fr-CH" sz="1800">
                <a:ea typeface="ＭＳ Ｐゴシック"/>
              </a:rPr>
              <a:t> différentes par rapport au chargement:</a:t>
            </a:r>
            <a:endParaRPr/>
          </a:p>
          <a:p>
            <a:pPr marL="457200" lvl="1" indent="0">
              <a:buFontTx/>
              <a:buChar char="-"/>
              <a:defRPr/>
            </a:pPr>
            <a:r>
              <a:rPr lang="fr-CH" sz="1800">
                <a:solidFill>
                  <a:schemeClr val="tx1"/>
                </a:solidFill>
                <a:ea typeface="ＭＳ Ｐゴシック"/>
              </a:rPr>
              <a:t> d</a:t>
            </a:r>
            <a:r>
              <a:rPr lang="fr-CH" sz="1800">
                <a:solidFill>
                  <a:schemeClr val="tx1"/>
                </a:solidFill>
                <a:ea typeface="ＭＳ Ｐゴシック"/>
              </a:rPr>
              <a:t>’</a:t>
            </a:r>
            <a:r>
              <a:rPr lang="fr-CH" sz="1800">
                <a:solidFill>
                  <a:schemeClr val="tx1"/>
                </a:solidFill>
                <a:ea typeface="ＭＳ Ｐゴシック"/>
              </a:rPr>
              <a:t>abord: « chargez le </a:t>
            </a:r>
            <a:r>
              <a:rPr lang="fr-CH" sz="1800">
                <a:ea typeface="ＭＳ Ｐゴシック"/>
              </a:rPr>
              <a:t>mieux possible</a:t>
            </a:r>
            <a:r>
              <a:rPr lang="fr-CH" sz="1800">
                <a:solidFill>
                  <a:schemeClr val="tx1"/>
                </a:solidFill>
                <a:ea typeface="ＭＳ Ｐゴシック"/>
              </a:rPr>
              <a:t> »</a:t>
            </a:r>
            <a:endParaRPr/>
          </a:p>
          <a:p>
            <a:pPr marL="457200" lvl="1" indent="0">
              <a:buFontTx/>
              <a:buChar char="-"/>
              <a:defRPr/>
            </a:pPr>
            <a:r>
              <a:rPr lang="fr-CH" sz="1800">
                <a:solidFill>
                  <a:schemeClr val="tx1"/>
                </a:solidFill>
                <a:ea typeface="ＭＳ Ｐゴシック"/>
              </a:rPr>
              <a:t> ensuite: « chargez </a:t>
            </a:r>
            <a:r>
              <a:rPr lang="fr-CH" sz="1800">
                <a:ea typeface="ＭＳ Ｐゴシック"/>
              </a:rPr>
              <a:t>94%</a:t>
            </a:r>
            <a:r>
              <a:rPr lang="fr-CH" sz="1800">
                <a:solidFill>
                  <a:schemeClr val="tx1"/>
                </a:solidFill>
                <a:ea typeface="ＭＳ Ｐゴシック"/>
              </a:rPr>
              <a:t> du poids légal »</a:t>
            </a:r>
            <a:endParaRPr/>
          </a:p>
          <a:p>
            <a:pPr>
              <a:defRPr/>
            </a:pPr>
            <a:r>
              <a:rPr lang="fr-CH" sz="1800">
                <a:solidFill>
                  <a:srgbClr val="FF0000"/>
                </a:solidFill>
                <a:ea typeface="ＭＳ Ｐゴシック"/>
              </a:rPr>
              <a:t>Mesure:</a:t>
            </a:r>
            <a:r>
              <a:rPr lang="fr-CH" sz="1800">
                <a:ea typeface="ＭＳ Ｐゴシック"/>
              </a:rPr>
              <a:t> Les </a:t>
            </a:r>
            <a:r>
              <a:rPr lang="fr-CH" sz="1800">
                <a:solidFill>
                  <a:srgbClr val="FF0000"/>
                </a:solidFill>
                <a:ea typeface="ＭＳ Ｐゴシック"/>
              </a:rPr>
              <a:t>poids </a:t>
            </a:r>
            <a:r>
              <a:rPr lang="fr-CH" sz="1800">
                <a:ea typeface="ＭＳ Ｐゴシック"/>
              </a:rPr>
              <a:t>suite à l</a:t>
            </a:r>
            <a:r>
              <a:rPr lang="fr-CH" sz="1800">
                <a:ea typeface="ＭＳ Ｐゴシック"/>
              </a:rPr>
              <a:t>’</a:t>
            </a:r>
            <a:r>
              <a:rPr lang="fr-CH" sz="1800">
                <a:ea typeface="ＭＳ Ｐゴシック"/>
              </a:rPr>
              <a:t>administration de la 2</a:t>
            </a:r>
            <a:r>
              <a:rPr lang="fr-CH" sz="1800" baseline="30000">
                <a:ea typeface="ＭＳ Ｐゴシック"/>
              </a:rPr>
              <a:t>ème</a:t>
            </a:r>
            <a:r>
              <a:rPr lang="fr-CH" sz="1800">
                <a:ea typeface="ＭＳ Ｐゴシック"/>
              </a:rPr>
              <a:t> consigne (sans training).</a:t>
            </a:r>
            <a:endParaRPr lang="fr-FR" sz="1800">
              <a:ea typeface="ＭＳ Ｐゴシック"/>
            </a:endParaRPr>
          </a:p>
        </p:txBody>
      </p:sp>
      <p:sp>
        <p:nvSpPr>
          <p:cNvPr id="999532363" name="Rectangle 8"/>
          <p:cNvSpPr>
            <a:spLocks noChangeArrowheads="1"/>
          </p:cNvSpPr>
          <p:nvPr/>
        </p:nvSpPr>
        <p:spPr bwMode="auto">
          <a:xfrm>
            <a:off x="1343025" y="4292600"/>
            <a:ext cx="4535488" cy="2095500"/>
          </a:xfrm>
          <a:prstGeom prst="rect">
            <a:avLst/>
          </a:prstGeom>
          <a:noFill/>
          <a:ln>
            <a:noFill/>
          </a:ln>
        </p:spPr>
        <p:txBody>
          <a:bodyPr/>
          <a:lstStyle>
            <a:lvl1pPr marL="342900" indent="-342900">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Aft>
                <a:spcPts val="0"/>
              </a:spcAft>
              <a:defRPr/>
            </a:pPr>
            <a:r>
              <a:rPr lang="fr-CH" sz="1800">
                <a:solidFill>
                  <a:srgbClr val="000000"/>
                </a:solidFill>
              </a:rPr>
              <a:t>Un autre effet: Des </a:t>
            </a:r>
            <a:r>
              <a:rPr lang="fr-CH" sz="1800">
                <a:solidFill>
                  <a:srgbClr val="FF0000"/>
                </a:solidFill>
              </a:rPr>
              <a:t>buts vagues</a:t>
            </a:r>
            <a:r>
              <a:rPr lang="fr-CH" sz="1800">
                <a:solidFill>
                  <a:srgbClr val="000000"/>
                </a:solidFill>
              </a:rPr>
              <a:t> produisent plus de </a:t>
            </a:r>
            <a:r>
              <a:rPr lang="fr-CH" sz="1800">
                <a:solidFill>
                  <a:srgbClr val="FF0000"/>
                </a:solidFill>
              </a:rPr>
              <a:t>variance</a:t>
            </a:r>
            <a:r>
              <a:rPr lang="fr-CH" sz="1800">
                <a:solidFill>
                  <a:srgbClr val="000000"/>
                </a:solidFill>
              </a:rPr>
              <a:t> dans la performance des individus (</a:t>
            </a:r>
            <a:r>
              <a:rPr lang="fr-CH" sz="1800">
                <a:solidFill>
                  <a:srgbClr val="FF0000"/>
                </a:solidFill>
              </a:rPr>
              <a:t>LOCKE et al., 1989</a:t>
            </a:r>
            <a:r>
              <a:rPr lang="fr-CH" sz="1800">
                <a:solidFill>
                  <a:srgbClr val="000000"/>
                </a:solidFill>
              </a:rPr>
              <a:t>). </a:t>
            </a:r>
            <a:br>
              <a:rPr lang="fr-CH" sz="1800">
                <a:solidFill>
                  <a:srgbClr val="000000"/>
                </a:solidFill>
              </a:rPr>
            </a:br>
            <a:r>
              <a:rPr lang="fr-CH" sz="1800">
                <a:solidFill>
                  <a:srgbClr val="000000"/>
                </a:solidFill>
              </a:rPr>
              <a:t> des buts comme « uniformisation » des différences interindividuelles.</a:t>
            </a:r>
            <a:endParaRPr lang="fr-FR" sz="1800">
              <a:solidFill>
                <a:srgbClr val="000000"/>
              </a:solidFill>
            </a:endParaRPr>
          </a:p>
        </p:txBody>
      </p:sp>
      <p:grpSp>
        <p:nvGrpSpPr>
          <p:cNvPr id="1500321729" name="Grouper 1"/>
          <p:cNvGrpSpPr/>
          <p:nvPr/>
        </p:nvGrpSpPr>
        <p:grpSpPr bwMode="auto">
          <a:xfrm>
            <a:off x="9840914" y="115889"/>
            <a:ext cx="1252537" cy="1584324"/>
            <a:chOff x="8697416" y="116631"/>
            <a:chExt cx="1253640" cy="1584177"/>
          </a:xfrm>
        </p:grpSpPr>
        <p:pic>
          <p:nvPicPr>
            <p:cNvPr id="27656" name="Image 8" descr="Capture d’écran 2012-03-06 à 12.18.04.png"/>
            <p:cNvPicPr>
              <a:picLocks noChangeAspect="1"/>
            </p:cNvPicPr>
            <p:nvPr/>
          </p:nvPicPr>
          <p:blipFill rotWithShape="1">
            <a:blip r:embed="rId4"/>
            <a:stretch/>
          </p:blipFill>
          <p:spPr bwMode="auto">
            <a:xfrm>
              <a:off x="8769424" y="116631"/>
              <a:ext cx="1080120" cy="1341115"/>
            </a:xfrm>
            <a:prstGeom prst="rect">
              <a:avLst/>
            </a:prstGeom>
            <a:noFill/>
            <a:ln>
              <a:noFill/>
            </a:ln>
          </p:spPr>
        </p:pic>
        <p:sp>
          <p:nvSpPr>
            <p:cNvPr id="10" name="ZoneTexte 9"/>
            <p:cNvSpPr txBox="1"/>
            <p:nvPr/>
          </p:nvSpPr>
          <p:spPr bwMode="auto">
            <a:xfrm>
              <a:off x="8697416" y="1438894"/>
              <a:ext cx="1253640" cy="261914"/>
            </a:xfrm>
            <a:prstGeom prst="rect">
              <a:avLst/>
            </a:prstGeom>
            <a:noFill/>
          </p:spPr>
          <p:txBody>
            <a:bodyPr>
              <a:spAutoFit/>
            </a:bodyPr>
            <a:lstStyle/>
            <a:p>
              <a:pPr algn="ctr">
                <a:spcBef>
                  <a:spcPts val="0"/>
                </a:spcBef>
                <a:spcAft>
                  <a:spcPts val="0"/>
                </a:spcAft>
                <a:defRPr/>
              </a:pPr>
              <a:r>
                <a:rPr lang="fr-FR" sz="1100">
                  <a:solidFill>
                    <a:srgbClr val="000000"/>
                  </a:solidFill>
                  <a:latin typeface="Arial"/>
                  <a:ea typeface="ＭＳ Ｐゴシック"/>
                  <a:cs typeface="ＭＳ Ｐゴシック"/>
                </a:rPr>
                <a:t>Gary LATHAM</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770160613">
                                            <p:txEl>
                                              <p:pRg st="1" end="1"/>
                                            </p:txEl>
                                          </p:spTgt>
                                        </p:tgtEl>
                                        <p:attrNameLst>
                                          <p:attrName>style.visibility</p:attrName>
                                        </p:attrNameLst>
                                      </p:cBhvr>
                                      <p:to>
                                        <p:strVal val="visible"/>
                                      </p:to>
                                    </p:set>
                                    <p:animEffect transition="in" filter="box(out)">
                                      <p:cBhvr>
                                        <p:cTn id="7" dur="500"/>
                                        <p:tgtEl>
                                          <p:spTgt spid="770160613">
                                            <p:txEl>
                                              <p:pRg st="1" end="1"/>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770160613">
                                            <p:txEl>
                                              <p:pRg st="2" end="2"/>
                                            </p:txEl>
                                          </p:spTgt>
                                        </p:tgtEl>
                                        <p:attrNameLst>
                                          <p:attrName>style.visibility</p:attrName>
                                        </p:attrNameLst>
                                      </p:cBhvr>
                                      <p:to>
                                        <p:strVal val="visible"/>
                                      </p:to>
                                    </p:set>
                                    <p:animEffect transition="in" filter="box(out)">
                                      <p:cBhvr>
                                        <p:cTn id="10" dur="500"/>
                                        <p:tgtEl>
                                          <p:spTgt spid="770160613">
                                            <p:txEl>
                                              <p:pRg st="2" end="2"/>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770160613">
                                            <p:txEl>
                                              <p:pRg st="3" end="3"/>
                                            </p:txEl>
                                          </p:spTgt>
                                        </p:tgtEl>
                                        <p:attrNameLst>
                                          <p:attrName>style.visibility</p:attrName>
                                        </p:attrNameLst>
                                      </p:cBhvr>
                                      <p:to>
                                        <p:strVal val="visible"/>
                                      </p:to>
                                    </p:set>
                                    <p:animEffect transition="in" filter="box(out)">
                                      <p:cBhvr>
                                        <p:cTn id="13" dur="500"/>
                                        <p:tgtEl>
                                          <p:spTgt spid="770160613">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770160613">
                                            <p:txEl>
                                              <p:pRg st="4" end="4"/>
                                            </p:txEl>
                                          </p:spTgt>
                                        </p:tgtEl>
                                        <p:attrNameLst>
                                          <p:attrName>style.visibility</p:attrName>
                                        </p:attrNameLst>
                                      </p:cBhvr>
                                      <p:to>
                                        <p:strVal val="visible"/>
                                      </p:to>
                                    </p:set>
                                    <p:animEffect transition="in" filter="box(out)">
                                      <p:cBhvr>
                                        <p:cTn id="18" dur="500"/>
                                        <p:tgtEl>
                                          <p:spTgt spid="77016061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655759398"/>
                                        </p:tgtEl>
                                        <p:attrNameLst>
                                          <p:attrName>style.visibility</p:attrName>
                                        </p:attrNameLst>
                                      </p:cBhvr>
                                      <p:to>
                                        <p:strVal val="visible"/>
                                      </p:to>
                                    </p:set>
                                    <p:animEffect transition="in" filter="dissolve">
                                      <p:cBhvr>
                                        <p:cTn id="23" dur="500"/>
                                        <p:tgtEl>
                                          <p:spTgt spid="655759398"/>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999532363"/>
                                        </p:tgtEl>
                                        <p:attrNameLst>
                                          <p:attrName>style.visibility</p:attrName>
                                        </p:attrNameLst>
                                      </p:cBhvr>
                                      <p:to>
                                        <p:strVal val="visible"/>
                                      </p:to>
                                    </p:set>
                                    <p:animEffect transition="in" filter="box(out)">
                                      <p:cBhvr>
                                        <p:cTn id="28" dur="500"/>
                                        <p:tgtEl>
                                          <p:spTgt spid="999532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0160613" grpId="0" uiExpand="1" build="p"/>
      <p:bldP spid="999532363" grpId="0"/>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65679969" name="Espace réservé du numéro de diapositive 4"/>
          <p:cNvSpPr>
            <a:spLocks noGrp="1"/>
          </p:cNvSpPr>
          <p:nvPr>
            <p:ph type="sldNum" sz="quarter" idx="11"/>
          </p:nvPr>
        </p:nvSpPr>
        <p:spPr bwMode="auto">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fld id="{158E7387-18BC-0741-BDA3-AD5BCCFD7808}" type="slidenum">
              <a:rPr lang="fr-FR" sz="1200">
                <a:solidFill>
                  <a:srgbClr val="000000"/>
                </a:solidFill>
              </a:rPr>
              <a:t>39</a:t>
            </a:fld>
            <a:endParaRPr lang="fr-FR" sz="1200">
              <a:solidFill>
                <a:srgbClr val="000000"/>
              </a:solidFill>
            </a:endParaRPr>
          </a:p>
        </p:txBody>
      </p:sp>
      <p:sp>
        <p:nvSpPr>
          <p:cNvPr id="41402716" name="Rectangle 2"/>
          <p:cNvSpPr>
            <a:spLocks noChangeArrowheads="1" noGrp="1"/>
          </p:cNvSpPr>
          <p:nvPr>
            <p:ph type="title"/>
          </p:nvPr>
        </p:nvSpPr>
        <p:spPr bwMode="auto">
          <a:xfrm>
            <a:off x="1886332" y="226869"/>
            <a:ext cx="8420100" cy="1143000"/>
          </a:xfrm>
        </p:spPr>
        <p:txBody>
          <a:bodyPr/>
          <a:lstStyle/>
          <a:p>
            <a:pPr>
              <a:defRPr/>
            </a:pPr>
            <a:r>
              <a:rPr lang="fr-CH">
                <a:ea typeface="ＭＳ Ｐゴシック"/>
              </a:rPr>
              <a:t>LOCKE et LATHAM (1990): Le cycle</a:t>
            </a:r>
            <a:br>
              <a:rPr lang="fr-CH">
                <a:ea typeface="ＭＳ Ｐゴシック"/>
              </a:rPr>
            </a:br>
            <a:r>
              <a:rPr lang="fr-CH">
                <a:ea typeface="ＭＳ Ｐゴシック"/>
              </a:rPr>
              <a:t>de la « bonne performance » </a:t>
            </a:r>
            <a:endParaRPr lang="fr-FR">
              <a:ea typeface="ＭＳ Ｐゴシック"/>
            </a:endParaRPr>
          </a:p>
        </p:txBody>
      </p:sp>
      <p:sp>
        <p:nvSpPr>
          <p:cNvPr id="878198756" name="Rectangle 3"/>
          <p:cNvSpPr>
            <a:spLocks noChangeArrowheads="1" noGrp="1"/>
          </p:cNvSpPr>
          <p:nvPr>
            <p:ph type="body" idx="1"/>
          </p:nvPr>
        </p:nvSpPr>
        <p:spPr bwMode="auto">
          <a:xfrm>
            <a:off x="3161970" y="2578056"/>
            <a:ext cx="6246398" cy="2941537"/>
          </a:xfrm>
        </p:spPr>
        <p:txBody>
          <a:bodyPr/>
          <a:lstStyle/>
          <a:p>
            <a:pPr>
              <a:lnSpc>
                <a:spcPct val="90000"/>
              </a:lnSpc>
              <a:defRPr/>
            </a:pPr>
            <a:r>
              <a:rPr lang="fr-CH" sz="1700">
                <a:ea typeface="ＭＳ Ｐゴシック"/>
              </a:rPr>
              <a:t>Des </a:t>
            </a:r>
            <a:r>
              <a:rPr lang="fr-CH" sz="1700">
                <a:solidFill>
                  <a:srgbClr val="FF0000"/>
                </a:solidFill>
                <a:ea typeface="ＭＳ Ｐゴシック"/>
              </a:rPr>
              <a:t>buts</a:t>
            </a:r>
            <a:r>
              <a:rPr lang="fr-CH" sz="1700">
                <a:ea typeface="ＭＳ Ｐゴシック"/>
              </a:rPr>
              <a:t> spécifiques et difficiles </a:t>
            </a:r>
            <a:endParaRPr/>
          </a:p>
          <a:p>
            <a:pPr>
              <a:lnSpc>
                <a:spcPct val="90000"/>
              </a:lnSpc>
              <a:defRPr/>
            </a:pPr>
            <a:r>
              <a:rPr lang="fr-CH" sz="1700">
                <a:ea typeface="ＭＳ Ｐゴシック"/>
              </a:rPr>
              <a:t> s</a:t>
            </a:r>
            <a:r>
              <a:rPr lang="fr-CH" sz="1700">
                <a:ea typeface="ＭＳ Ｐゴシック"/>
              </a:rPr>
              <a:t>’</a:t>
            </a:r>
            <a:r>
              <a:rPr lang="fr-CH" sz="1700">
                <a:ea typeface="ＭＳ Ｐゴシック"/>
              </a:rPr>
              <a:t>il y a:	- de l</a:t>
            </a:r>
            <a:r>
              <a:rPr lang="fr-CH" sz="1700">
                <a:ea typeface="ＭＳ Ｐゴシック"/>
              </a:rPr>
              <a:t>’</a:t>
            </a:r>
            <a:r>
              <a:rPr lang="fr-CH" sz="1700">
                <a:solidFill>
                  <a:srgbClr val="FF0000"/>
                </a:solidFill>
                <a:ea typeface="ＭＳ Ｐゴシック"/>
              </a:rPr>
              <a:t>engagement </a:t>
            </a:r>
            <a:r>
              <a:rPr lang="fr-CH" sz="1700">
                <a:ea typeface="ＭＳ Ｐゴシック"/>
              </a:rPr>
              <a:t>(« </a:t>
            </a:r>
            <a:r>
              <a:rPr lang="fr-CH" sz="1700">
                <a:ea typeface="ＭＳ Ｐゴシック"/>
              </a:rPr>
              <a:t>commitment</a:t>
            </a:r>
            <a:r>
              <a:rPr lang="fr-CH" sz="1700">
                <a:ea typeface="ＭＳ Ｐゴシック"/>
              </a:rPr>
              <a:t> ») </a:t>
            </a:r>
            <a:br>
              <a:rPr lang="fr-CH" sz="1700">
                <a:ea typeface="ＭＳ Ｐゴシック"/>
              </a:rPr>
            </a:br>
            <a:r>
              <a:rPr lang="fr-CH" sz="1700">
                <a:ea typeface="ＭＳ Ｐゴシック"/>
              </a:rPr>
              <a:t>		- du « </a:t>
            </a:r>
            <a:r>
              <a:rPr lang="fr-CH" sz="1700">
                <a:solidFill>
                  <a:srgbClr val="FF0000"/>
                </a:solidFill>
                <a:ea typeface="ＭＳ Ｐゴシック"/>
              </a:rPr>
              <a:t>feedback</a:t>
            </a:r>
            <a:r>
              <a:rPr lang="fr-CH" sz="1700">
                <a:ea typeface="ＭＳ Ｐゴシック"/>
              </a:rPr>
              <a:t> »</a:t>
            </a:r>
            <a:br>
              <a:rPr lang="fr-CH" sz="1700">
                <a:ea typeface="ＭＳ Ｐゴシック"/>
              </a:rPr>
            </a:br>
            <a:r>
              <a:rPr lang="fr-CH" sz="1700">
                <a:ea typeface="ＭＳ Ｐゴシック"/>
              </a:rPr>
              <a:t>		- un niveau d</a:t>
            </a:r>
            <a:r>
              <a:rPr lang="fr-CH" sz="1700">
                <a:ea typeface="ＭＳ Ｐゴシック"/>
              </a:rPr>
              <a:t>’</a:t>
            </a:r>
            <a:r>
              <a:rPr lang="fr-CH" sz="1700">
                <a:solidFill>
                  <a:srgbClr val="FF0000"/>
                </a:solidFill>
                <a:ea typeface="ＭＳ Ｐゴシック"/>
              </a:rPr>
              <a:t>efficacité de soi</a:t>
            </a:r>
            <a:r>
              <a:rPr lang="fr-CH" sz="1700">
                <a:ea typeface="ＭＳ Ｐゴシック"/>
              </a:rPr>
              <a:t> élevé</a:t>
            </a:r>
            <a:br>
              <a:rPr lang="fr-CH" sz="1700">
                <a:ea typeface="ＭＳ Ｐゴシック"/>
              </a:rPr>
            </a:br>
            <a:r>
              <a:rPr lang="fr-CH" sz="1700">
                <a:ea typeface="ＭＳ Ｐゴシック"/>
              </a:rPr>
              <a:t>		- des </a:t>
            </a:r>
            <a:r>
              <a:rPr lang="fr-CH" sz="1700">
                <a:solidFill>
                  <a:srgbClr val="FF0000"/>
                </a:solidFill>
                <a:ea typeface="ＭＳ Ｐゴシック"/>
              </a:rPr>
              <a:t>stratégies</a:t>
            </a:r>
            <a:r>
              <a:rPr lang="fr-CH" sz="1700">
                <a:ea typeface="ＭＳ Ｐゴシック"/>
              </a:rPr>
              <a:t> appropriées </a:t>
            </a:r>
            <a:endParaRPr/>
          </a:p>
          <a:p>
            <a:pPr>
              <a:lnSpc>
                <a:spcPct val="90000"/>
              </a:lnSpc>
              <a:defRPr/>
            </a:pPr>
            <a:r>
              <a:rPr lang="fr-CH" sz="1700">
                <a:ea typeface="ＭＳ Ｐゴシック"/>
              </a:rPr>
              <a:t> bonne </a:t>
            </a:r>
            <a:r>
              <a:rPr lang="fr-CH" sz="1700">
                <a:solidFill>
                  <a:srgbClr val="FF0000"/>
                </a:solidFill>
                <a:ea typeface="ＭＳ Ｐゴシック"/>
              </a:rPr>
              <a:t>performance</a:t>
            </a:r>
            <a:endParaRPr lang="fr-CH" sz="1700">
              <a:ea typeface="ＭＳ Ｐゴシック"/>
            </a:endParaRPr>
          </a:p>
          <a:p>
            <a:pPr>
              <a:lnSpc>
                <a:spcPct val="90000"/>
              </a:lnSpc>
              <a:defRPr/>
            </a:pPr>
            <a:r>
              <a:rPr lang="fr-CH" sz="1700">
                <a:ea typeface="ＭＳ Ｐゴシック"/>
              </a:rPr>
              <a:t> </a:t>
            </a:r>
            <a:r>
              <a:rPr lang="fr-CH" sz="1700">
                <a:solidFill>
                  <a:srgbClr val="FF0000"/>
                </a:solidFill>
                <a:ea typeface="ＭＳ Ｐゴシック"/>
              </a:rPr>
              <a:t>satisfaction</a:t>
            </a:r>
            <a:endParaRPr/>
          </a:p>
          <a:p>
            <a:pPr>
              <a:lnSpc>
                <a:spcPct val="90000"/>
              </a:lnSpc>
              <a:defRPr/>
            </a:pPr>
            <a:r>
              <a:rPr lang="fr-CH" sz="1700">
                <a:ea typeface="ＭＳ Ｐゴシック"/>
              </a:rPr>
              <a:t> </a:t>
            </a:r>
            <a:r>
              <a:rPr lang="fr-CH" sz="1700">
                <a:solidFill>
                  <a:srgbClr val="FF0000"/>
                </a:solidFill>
                <a:ea typeface="ＭＳ Ｐゴシック"/>
              </a:rPr>
              <a:t>engagement</a:t>
            </a:r>
            <a:r>
              <a:rPr lang="fr-CH" sz="1700">
                <a:ea typeface="ＭＳ Ｐゴシック"/>
              </a:rPr>
              <a:t> élevé</a:t>
            </a:r>
            <a:endParaRPr/>
          </a:p>
          <a:p>
            <a:pPr>
              <a:lnSpc>
                <a:spcPct val="90000"/>
              </a:lnSpc>
              <a:defRPr/>
            </a:pPr>
            <a:r>
              <a:rPr lang="fr-CH" sz="1700">
                <a:ea typeface="ＭＳ Ｐゴシック"/>
              </a:rPr>
              <a:t> volonté d</a:t>
            </a:r>
            <a:r>
              <a:rPr lang="fr-CH" sz="1700">
                <a:ea typeface="ＭＳ Ｐゴシック"/>
              </a:rPr>
              <a:t>’</a:t>
            </a:r>
            <a:r>
              <a:rPr lang="fr-CH" sz="1700">
                <a:ea typeface="ＭＳ Ｐゴシック"/>
              </a:rPr>
              <a:t>accepter de </a:t>
            </a:r>
            <a:r>
              <a:rPr lang="fr-CH" sz="1700">
                <a:solidFill>
                  <a:srgbClr val="FF0000"/>
                </a:solidFill>
                <a:ea typeface="ＭＳ Ｐゴシック"/>
              </a:rPr>
              <a:t>nouveaux</a:t>
            </a:r>
            <a:r>
              <a:rPr lang="fr-CH" sz="1700">
                <a:ea typeface="ＭＳ Ｐゴシック"/>
              </a:rPr>
              <a:t> </a:t>
            </a:r>
            <a:r>
              <a:rPr lang="fr-CH" sz="1700">
                <a:solidFill>
                  <a:srgbClr val="FF0000"/>
                </a:solidFill>
                <a:ea typeface="ＭＳ Ｐゴシック"/>
              </a:rPr>
              <a:t>défis </a:t>
            </a:r>
            <a:r>
              <a:rPr lang="fr-CH" sz="1700">
                <a:ea typeface="ＭＳ Ｐゴシック"/>
              </a:rPr>
              <a:t>etc.</a:t>
            </a:r>
            <a:endParaRPr lang="fr-FR" sz="1700">
              <a:ea typeface="ＭＳ Ｐゴシック"/>
            </a:endParaRPr>
          </a:p>
        </p:txBody>
      </p:sp>
      <p:grpSp>
        <p:nvGrpSpPr>
          <p:cNvPr id="1912115441" name="Group 19"/>
          <p:cNvGrpSpPr/>
          <p:nvPr/>
        </p:nvGrpSpPr>
        <p:grpSpPr bwMode="auto">
          <a:xfrm>
            <a:off x="3143675" y="2064452"/>
            <a:ext cx="5419299" cy="3086101"/>
            <a:chOff x="353" y="1344"/>
            <a:chExt cx="3901" cy="2268"/>
          </a:xfrm>
        </p:grpSpPr>
        <p:sp>
          <p:nvSpPr>
            <p:cNvPr id="26632" name="Line 5"/>
            <p:cNvSpPr>
              <a:spLocks noChangeShapeType="1"/>
            </p:cNvSpPr>
            <p:nvPr/>
          </p:nvSpPr>
          <p:spPr bwMode="auto">
            <a:xfrm flipV="1">
              <a:off x="3868" y="3301"/>
              <a:ext cx="386" cy="0"/>
            </a:xfrm>
            <a:prstGeom prst="line">
              <a:avLst/>
            </a:prstGeom>
            <a:noFill/>
            <a:ln w="47625" cap="rnd">
              <a:solidFill>
                <a:srgbClr val="0000FF"/>
              </a:solidFill>
              <a:miter lim="800000"/>
              <a:headEnd type="none"/>
              <a:tailEnd/>
            </a:ln>
          </p:spPr>
          <p:txBody>
            <a:bodyPr anchor="ctr"/>
            <a:lstStyle/>
            <a:p>
              <a:pPr algn="ctr">
                <a:spcBef>
                  <a:spcPts val="0"/>
                </a:spcBef>
                <a:spcAft>
                  <a:spcPts val="0"/>
                </a:spcAft>
                <a:defRPr/>
              </a:pPr>
              <a:endParaRPr lang="fr-FR" sz="4400">
                <a:solidFill>
                  <a:srgbClr val="000000"/>
                </a:solidFill>
                <a:latin typeface="Times New Roman"/>
                <a:ea typeface="ＭＳ Ｐゴシック"/>
                <a:cs typeface="ＭＳ Ｐゴシック"/>
              </a:endParaRPr>
            </a:p>
          </p:txBody>
        </p:sp>
        <p:sp>
          <p:nvSpPr>
            <p:cNvPr id="26633" name="Line 6"/>
            <p:cNvSpPr>
              <a:spLocks noChangeShapeType="1"/>
            </p:cNvSpPr>
            <p:nvPr/>
          </p:nvSpPr>
          <p:spPr bwMode="auto">
            <a:xfrm>
              <a:off x="4254" y="3308"/>
              <a:ext cx="0" cy="292"/>
            </a:xfrm>
            <a:prstGeom prst="line">
              <a:avLst/>
            </a:prstGeom>
            <a:noFill/>
            <a:ln w="47625" cap="rnd">
              <a:solidFill>
                <a:srgbClr val="0000FF"/>
              </a:solidFill>
              <a:miter lim="800000"/>
              <a:headEnd type="none"/>
              <a:tailEnd/>
            </a:ln>
          </p:spPr>
          <p:txBody>
            <a:bodyPr anchor="ctr"/>
            <a:lstStyle/>
            <a:p>
              <a:pPr algn="ctr">
                <a:spcBef>
                  <a:spcPts val="0"/>
                </a:spcBef>
                <a:spcAft>
                  <a:spcPts val="0"/>
                </a:spcAft>
                <a:defRPr/>
              </a:pPr>
              <a:endParaRPr lang="fr-FR" sz="4400">
                <a:solidFill>
                  <a:srgbClr val="000000"/>
                </a:solidFill>
                <a:latin typeface="Times New Roman"/>
                <a:ea typeface="ＭＳ Ｐゴシック"/>
                <a:cs typeface="ＭＳ Ｐゴシック"/>
              </a:endParaRPr>
            </a:p>
          </p:txBody>
        </p:sp>
        <p:sp>
          <p:nvSpPr>
            <p:cNvPr id="26634" name="Line 8"/>
            <p:cNvSpPr>
              <a:spLocks noChangeShapeType="1"/>
            </p:cNvSpPr>
            <p:nvPr/>
          </p:nvSpPr>
          <p:spPr bwMode="auto">
            <a:xfrm flipH="1">
              <a:off x="353" y="3612"/>
              <a:ext cx="3901" cy="0"/>
            </a:xfrm>
            <a:prstGeom prst="line">
              <a:avLst/>
            </a:prstGeom>
            <a:noFill/>
            <a:ln w="47625" cap="rnd">
              <a:solidFill>
                <a:srgbClr val="0000FF"/>
              </a:solidFill>
              <a:miter lim="800000"/>
              <a:headEnd type="none"/>
              <a:tailEnd/>
            </a:ln>
          </p:spPr>
          <p:txBody>
            <a:bodyPr anchor="ctr"/>
            <a:lstStyle/>
            <a:p>
              <a:pPr algn="ctr">
                <a:spcBef>
                  <a:spcPts val="0"/>
                </a:spcBef>
                <a:spcAft>
                  <a:spcPts val="0"/>
                </a:spcAft>
                <a:defRPr/>
              </a:pPr>
              <a:endParaRPr lang="fr-FR" sz="4400">
                <a:solidFill>
                  <a:srgbClr val="000000"/>
                </a:solidFill>
                <a:latin typeface="Times New Roman"/>
                <a:ea typeface="ＭＳ Ｐゴシック"/>
                <a:cs typeface="ＭＳ Ｐゴシック"/>
              </a:endParaRPr>
            </a:p>
          </p:txBody>
        </p:sp>
        <p:sp>
          <p:nvSpPr>
            <p:cNvPr id="26635" name="Line 9"/>
            <p:cNvSpPr>
              <a:spLocks noChangeShapeType="1"/>
            </p:cNvSpPr>
            <p:nvPr/>
          </p:nvSpPr>
          <p:spPr bwMode="auto">
            <a:xfrm flipH="1" flipV="1">
              <a:off x="353" y="1344"/>
              <a:ext cx="0" cy="2268"/>
            </a:xfrm>
            <a:prstGeom prst="line">
              <a:avLst/>
            </a:prstGeom>
            <a:noFill/>
            <a:ln w="47625" cap="rnd">
              <a:solidFill>
                <a:srgbClr val="0000FF"/>
              </a:solidFill>
              <a:miter lim="800000"/>
              <a:headEnd type="none"/>
              <a:tailEnd/>
            </a:ln>
          </p:spPr>
          <p:txBody>
            <a:bodyPr anchor="ctr"/>
            <a:lstStyle/>
            <a:p>
              <a:pPr algn="ctr">
                <a:spcBef>
                  <a:spcPts val="0"/>
                </a:spcBef>
                <a:spcAft>
                  <a:spcPts val="0"/>
                </a:spcAft>
                <a:defRPr/>
              </a:pPr>
              <a:endParaRPr lang="fr-FR" sz="4400">
                <a:solidFill>
                  <a:srgbClr val="000000"/>
                </a:solidFill>
                <a:latin typeface="Times New Roman"/>
                <a:ea typeface="ＭＳ Ｐゴシック"/>
                <a:cs typeface="ＭＳ Ｐゴシック"/>
              </a:endParaRPr>
            </a:p>
          </p:txBody>
        </p:sp>
        <p:sp>
          <p:nvSpPr>
            <p:cNvPr id="26636" name="Line 10"/>
            <p:cNvSpPr>
              <a:spLocks noChangeShapeType="1"/>
            </p:cNvSpPr>
            <p:nvPr/>
          </p:nvSpPr>
          <p:spPr bwMode="auto">
            <a:xfrm>
              <a:off x="353" y="1344"/>
              <a:ext cx="1270" cy="0"/>
            </a:xfrm>
            <a:prstGeom prst="line">
              <a:avLst/>
            </a:prstGeom>
            <a:noFill/>
            <a:ln w="47625" cap="rnd">
              <a:solidFill>
                <a:srgbClr val="0000FF"/>
              </a:solidFill>
              <a:miter lim="800000"/>
              <a:headEnd type="none"/>
              <a:tailEnd/>
            </a:ln>
          </p:spPr>
          <p:txBody>
            <a:bodyPr anchor="ctr"/>
            <a:lstStyle/>
            <a:p>
              <a:pPr algn="ctr">
                <a:spcBef>
                  <a:spcPts val="0"/>
                </a:spcBef>
                <a:spcAft>
                  <a:spcPts val="0"/>
                </a:spcAft>
                <a:defRPr/>
              </a:pPr>
              <a:endParaRPr lang="fr-FR" sz="4400">
                <a:solidFill>
                  <a:srgbClr val="000000"/>
                </a:solidFill>
                <a:latin typeface="Times New Roman"/>
                <a:ea typeface="ＭＳ Ｐゴシック"/>
                <a:cs typeface="ＭＳ Ｐゴシック"/>
              </a:endParaRPr>
            </a:p>
          </p:txBody>
        </p:sp>
      </p:grpSp>
      <p:sp>
        <p:nvSpPr>
          <p:cNvPr id="1081152101" name="Line 11"/>
          <p:cNvSpPr>
            <a:spLocks noChangeShapeType="1"/>
          </p:cNvSpPr>
          <p:nvPr/>
        </p:nvSpPr>
        <p:spPr bwMode="auto">
          <a:xfrm>
            <a:off x="4909609" y="2070832"/>
            <a:ext cx="0" cy="431799"/>
          </a:xfrm>
          <a:prstGeom prst="line">
            <a:avLst/>
          </a:prstGeom>
          <a:noFill/>
          <a:ln w="47625" cap="rnd">
            <a:solidFill>
              <a:srgbClr val="0000FF"/>
            </a:solidFill>
            <a:miter lim="800000"/>
            <a:headEnd/>
            <a:tailEnd type="triangle" w="med" len="med"/>
          </a:ln>
          <a:effectLst>
            <a:outerShdw blurRad="50800" dist="38100" dir="5400000" algn="tl" rotWithShape="0">
              <a:srgbClr val="808080">
                <a:alpha val="39998"/>
              </a:srgbClr>
            </a:outerShdw>
          </a:effectLst>
        </p:spPr>
        <p:txBody>
          <a:bodyPr anchor="ctr"/>
          <a:lstStyle/>
          <a:p>
            <a:pPr>
              <a:spcBef>
                <a:spcPts val="0"/>
              </a:spcBef>
              <a:spcAft>
                <a:spcPts val="0"/>
              </a:spcAft>
              <a:defRPr/>
            </a:pPr>
            <a:endParaRPr lang="fr-FR" sz="4400">
              <a:solidFill>
                <a:srgbClr val="000000"/>
              </a:solidFill>
              <a:latin typeface="Times New Roman"/>
              <a:ea typeface="ＭＳ Ｐゴシック"/>
            </a:endParaRPr>
          </a:p>
        </p:txBody>
      </p:sp>
      <p:sp>
        <p:nvSpPr>
          <p:cNvPr id="44191445" name="Freeform 14"/>
          <p:cNvSpPr/>
          <p:nvPr/>
        </p:nvSpPr>
        <p:spPr bwMode="auto">
          <a:xfrm>
            <a:off x="1706563" y="3667125"/>
            <a:ext cx="6856412" cy="3086100"/>
          </a:xfrm>
          <a:custGeom>
            <a:avLst/>
            <a:gdLst>
              <a:gd name="T0" fmla="*/ 2147483646 w 4319"/>
              <a:gd name="T1" fmla="*/ 2147483646 h 1944"/>
              <a:gd name="T2" fmla="*/ 2147483646 w 4319"/>
              <a:gd name="T3" fmla="*/ 2147483646 h 1944"/>
              <a:gd name="T4" fmla="*/ 2147483646 w 4319"/>
              <a:gd name="T5" fmla="*/ 2147483646 h 1944"/>
              <a:gd name="T6" fmla="*/ 2147483646 w 4319"/>
              <a:gd name="T7" fmla="*/ 2147483646 h 1944"/>
              <a:gd name="T8" fmla="*/ 2147483646 w 4319"/>
              <a:gd name="T9" fmla="*/ 2147483646 h 1944"/>
              <a:gd name="T10" fmla="*/ 2147483646 w 4319"/>
              <a:gd name="T11" fmla="*/ 2147483646 h 1944"/>
              <a:gd name="T12" fmla="*/ 2147483646 w 4319"/>
              <a:gd name="T13" fmla="*/ 2147483646 h 1944"/>
              <a:gd name="T14" fmla="*/ 2147483646 w 4319"/>
              <a:gd name="T15" fmla="*/ 2147483646 h 1944"/>
              <a:gd name="T16" fmla="*/ 2147483646 w 4319"/>
              <a:gd name="T17" fmla="*/ 2147483646 h 1944"/>
              <a:gd name="T18" fmla="*/ 2147483646 w 4319"/>
              <a:gd name="T19" fmla="*/ 2147483646 h 1944"/>
              <a:gd name="T20" fmla="*/ 2147483646 w 4319"/>
              <a:gd name="T21" fmla="*/ 2147483646 h 1944"/>
              <a:gd name="T22" fmla="*/ 2147483646 w 4319"/>
              <a:gd name="T23" fmla="*/ 2147483646 h 1944"/>
              <a:gd name="T24" fmla="*/ 2147483646 w 4319"/>
              <a:gd name="T25" fmla="*/ 2147483646 h 1944"/>
              <a:gd name="T26" fmla="*/ 2147483646 w 4319"/>
              <a:gd name="T27" fmla="*/ 2147483646 h 1944"/>
              <a:gd name="T28" fmla="*/ 2147483646 w 4319"/>
              <a:gd name="T29" fmla="*/ 2147483646 h 1944"/>
              <a:gd name="T30" fmla="*/ 2147483646 w 4319"/>
              <a:gd name="T31" fmla="*/ 2147483646 h 1944"/>
              <a:gd name="T32" fmla="*/ 2147483646 w 4319"/>
              <a:gd name="T33" fmla="*/ 2147483646 h 1944"/>
              <a:gd name="T34" fmla="*/ 2147483646 w 4319"/>
              <a:gd name="T35" fmla="*/ 2147483646 h 1944"/>
              <a:gd name="T36" fmla="*/ 2147483646 w 4319"/>
              <a:gd name="T37" fmla="*/ 2147483646 h 1944"/>
              <a:gd name="T38" fmla="*/ 2147483646 w 4319"/>
              <a:gd name="T39" fmla="*/ 2147483646 h 1944"/>
              <a:gd name="T40" fmla="*/ 2147483646 w 4319"/>
              <a:gd name="T41" fmla="*/ 2147483646 h 1944"/>
              <a:gd name="T42" fmla="*/ 2147483646 w 4319"/>
              <a:gd name="T43" fmla="*/ 2147483646 h 1944"/>
              <a:gd name="T44" fmla="*/ 2147483646 w 4319"/>
              <a:gd name="T45" fmla="*/ 2147483646 h 1944"/>
              <a:gd name="T46" fmla="*/ 2147483646 w 4319"/>
              <a:gd name="T47" fmla="*/ 2147483646 h 1944"/>
              <a:gd name="T48" fmla="*/ 2147483646 w 4319"/>
              <a:gd name="T49" fmla="*/ 2147483646 h 1944"/>
              <a:gd name="T50" fmla="*/ 2147483646 w 4319"/>
              <a:gd name="T51" fmla="*/ 2147483646 h 1944"/>
              <a:gd name="T52" fmla="*/ 2147483646 w 4319"/>
              <a:gd name="T53" fmla="*/ 2147483646 h 1944"/>
              <a:gd name="T54" fmla="*/ 2147483646 w 4319"/>
              <a:gd name="T55" fmla="*/ 2147483646 h 1944"/>
              <a:gd name="T56" fmla="*/ 2147483646 w 4319"/>
              <a:gd name="T57" fmla="*/ 2147483646 h 1944"/>
              <a:gd name="T58" fmla="*/ 2147483646 w 4319"/>
              <a:gd name="T59" fmla="*/ 2147483646 h 1944"/>
              <a:gd name="T60" fmla="*/ 2147483646 w 4319"/>
              <a:gd name="T61" fmla="*/ 2147483646 h 1944"/>
              <a:gd name="T62" fmla="*/ 2147483646 w 4319"/>
              <a:gd name="T63" fmla="*/ 2147483646 h 1944"/>
              <a:gd name="T64" fmla="*/ 2147483646 w 4319"/>
              <a:gd name="T65" fmla="*/ 2147483646 h 1944"/>
              <a:gd name="T66" fmla="*/ 2147483646 w 4319"/>
              <a:gd name="T67" fmla="*/ 2147483646 h 1944"/>
              <a:gd name="T68" fmla="*/ 2147483646 w 4319"/>
              <a:gd name="T69" fmla="*/ 2147483646 h 1944"/>
              <a:gd name="T70" fmla="*/ 2147483646 w 4319"/>
              <a:gd name="T71" fmla="*/ 2147483646 h 1944"/>
              <a:gd name="T72" fmla="*/ 2147483646 w 4319"/>
              <a:gd name="T73" fmla="*/ 2147483646 h 1944"/>
              <a:gd name="T74" fmla="*/ 2147483646 w 4319"/>
              <a:gd name="T75" fmla="*/ 0 h 19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319"/>
              <a:gd name="T115" fmla="*/ 0 h 1944"/>
              <a:gd name="T116" fmla="*/ 4319 w 4319"/>
              <a:gd name="T117" fmla="*/ 1944 h 194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319" h="1944" fill="norm" stroke="1" extrusionOk="0">
                <a:moveTo>
                  <a:pt x="3809" y="1218"/>
                </a:moveTo>
                <a:cubicBezTo>
                  <a:pt x="3822" y="1214"/>
                  <a:pt x="3832" y="1204"/>
                  <a:pt x="3845" y="1200"/>
                </a:cubicBezTo>
                <a:cubicBezTo>
                  <a:pt x="3876" y="1190"/>
                  <a:pt x="3920" y="1186"/>
                  <a:pt x="3953" y="1182"/>
                </a:cubicBezTo>
                <a:cubicBezTo>
                  <a:pt x="4017" y="1186"/>
                  <a:pt x="4048" y="1184"/>
                  <a:pt x="4097" y="1212"/>
                </a:cubicBezTo>
                <a:cubicBezTo>
                  <a:pt x="4167" y="1252"/>
                  <a:pt x="4078" y="1195"/>
                  <a:pt x="4139" y="1242"/>
                </a:cubicBezTo>
                <a:cubicBezTo>
                  <a:pt x="4150" y="1251"/>
                  <a:pt x="4175" y="1266"/>
                  <a:pt x="4175" y="1266"/>
                </a:cubicBezTo>
                <a:cubicBezTo>
                  <a:pt x="4179" y="1272"/>
                  <a:pt x="4182" y="1279"/>
                  <a:pt x="4187" y="1284"/>
                </a:cubicBezTo>
                <a:cubicBezTo>
                  <a:pt x="4198" y="1293"/>
                  <a:pt x="4223" y="1308"/>
                  <a:pt x="4223" y="1308"/>
                </a:cubicBezTo>
                <a:cubicBezTo>
                  <a:pt x="4239" y="1333"/>
                  <a:pt x="4256" y="1353"/>
                  <a:pt x="4277" y="1374"/>
                </a:cubicBezTo>
                <a:cubicBezTo>
                  <a:pt x="4291" y="1417"/>
                  <a:pt x="4282" y="1399"/>
                  <a:pt x="4301" y="1428"/>
                </a:cubicBezTo>
                <a:cubicBezTo>
                  <a:pt x="4312" y="1514"/>
                  <a:pt x="4319" y="1626"/>
                  <a:pt x="4253" y="1692"/>
                </a:cubicBezTo>
                <a:cubicBezTo>
                  <a:pt x="4210" y="1799"/>
                  <a:pt x="4084" y="1927"/>
                  <a:pt x="3965" y="1944"/>
                </a:cubicBezTo>
                <a:cubicBezTo>
                  <a:pt x="3494" y="1940"/>
                  <a:pt x="3030" y="1930"/>
                  <a:pt x="2561" y="1902"/>
                </a:cubicBezTo>
                <a:cubicBezTo>
                  <a:pt x="2488" y="1890"/>
                  <a:pt x="2419" y="1873"/>
                  <a:pt x="2345" y="1866"/>
                </a:cubicBezTo>
                <a:cubicBezTo>
                  <a:pt x="2305" y="1853"/>
                  <a:pt x="2276" y="1852"/>
                  <a:pt x="2231" y="1848"/>
                </a:cubicBezTo>
                <a:cubicBezTo>
                  <a:pt x="2130" y="1823"/>
                  <a:pt x="2017" y="1822"/>
                  <a:pt x="1913" y="1812"/>
                </a:cubicBezTo>
                <a:cubicBezTo>
                  <a:pt x="1853" y="1806"/>
                  <a:pt x="1800" y="1792"/>
                  <a:pt x="1739" y="1788"/>
                </a:cubicBezTo>
                <a:cubicBezTo>
                  <a:pt x="1621" y="1768"/>
                  <a:pt x="1503" y="1758"/>
                  <a:pt x="1385" y="1740"/>
                </a:cubicBezTo>
                <a:cubicBezTo>
                  <a:pt x="1300" y="1727"/>
                  <a:pt x="1218" y="1707"/>
                  <a:pt x="1133" y="1698"/>
                </a:cubicBezTo>
                <a:cubicBezTo>
                  <a:pt x="1043" y="1662"/>
                  <a:pt x="948" y="1642"/>
                  <a:pt x="851" y="1632"/>
                </a:cubicBezTo>
                <a:cubicBezTo>
                  <a:pt x="792" y="1612"/>
                  <a:pt x="731" y="1613"/>
                  <a:pt x="671" y="1602"/>
                </a:cubicBezTo>
                <a:cubicBezTo>
                  <a:pt x="617" y="1592"/>
                  <a:pt x="567" y="1576"/>
                  <a:pt x="515" y="1560"/>
                </a:cubicBezTo>
                <a:cubicBezTo>
                  <a:pt x="450" y="1540"/>
                  <a:pt x="389" y="1531"/>
                  <a:pt x="323" y="1506"/>
                </a:cubicBezTo>
                <a:cubicBezTo>
                  <a:pt x="272" y="1487"/>
                  <a:pt x="225" y="1468"/>
                  <a:pt x="179" y="1440"/>
                </a:cubicBezTo>
                <a:cubicBezTo>
                  <a:pt x="167" y="1433"/>
                  <a:pt x="152" y="1428"/>
                  <a:pt x="143" y="1416"/>
                </a:cubicBezTo>
                <a:cubicBezTo>
                  <a:pt x="131" y="1400"/>
                  <a:pt x="107" y="1368"/>
                  <a:pt x="107" y="1368"/>
                </a:cubicBezTo>
                <a:cubicBezTo>
                  <a:pt x="97" y="1339"/>
                  <a:pt x="85" y="1314"/>
                  <a:pt x="77" y="1284"/>
                </a:cubicBezTo>
                <a:cubicBezTo>
                  <a:pt x="75" y="1274"/>
                  <a:pt x="74" y="1264"/>
                  <a:pt x="71" y="1254"/>
                </a:cubicBezTo>
                <a:cubicBezTo>
                  <a:pt x="68" y="1242"/>
                  <a:pt x="59" y="1218"/>
                  <a:pt x="59" y="1218"/>
                </a:cubicBezTo>
                <a:cubicBezTo>
                  <a:pt x="53" y="1145"/>
                  <a:pt x="45" y="1074"/>
                  <a:pt x="35" y="1002"/>
                </a:cubicBezTo>
                <a:cubicBezTo>
                  <a:pt x="29" y="877"/>
                  <a:pt x="0" y="729"/>
                  <a:pt x="59" y="612"/>
                </a:cubicBezTo>
                <a:cubicBezTo>
                  <a:pt x="75" y="534"/>
                  <a:pt x="101" y="448"/>
                  <a:pt x="149" y="384"/>
                </a:cubicBezTo>
                <a:cubicBezTo>
                  <a:pt x="161" y="349"/>
                  <a:pt x="175" y="324"/>
                  <a:pt x="197" y="294"/>
                </a:cubicBezTo>
                <a:cubicBezTo>
                  <a:pt x="204" y="260"/>
                  <a:pt x="214" y="241"/>
                  <a:pt x="239" y="216"/>
                </a:cubicBezTo>
                <a:cubicBezTo>
                  <a:pt x="253" y="181"/>
                  <a:pt x="266" y="146"/>
                  <a:pt x="287" y="114"/>
                </a:cubicBezTo>
                <a:cubicBezTo>
                  <a:pt x="298" y="97"/>
                  <a:pt x="323" y="66"/>
                  <a:pt x="323" y="66"/>
                </a:cubicBezTo>
                <a:cubicBezTo>
                  <a:pt x="333" y="36"/>
                  <a:pt x="346" y="47"/>
                  <a:pt x="371" y="30"/>
                </a:cubicBezTo>
                <a:cubicBezTo>
                  <a:pt x="386" y="7"/>
                  <a:pt x="378" y="17"/>
                  <a:pt x="395" y="0"/>
                </a:cubicBezTo>
              </a:path>
            </a:pathLst>
          </a:custGeom>
          <a:noFill/>
          <a:ln>
            <a:noFill/>
          </a:ln>
        </p:spPr>
        <p:txBody>
          <a:bodyPr anchor="ctr"/>
          <a:lstStyle/>
          <a:p>
            <a:pPr>
              <a:spcBef>
                <a:spcPts val="0"/>
              </a:spcBef>
              <a:spcAft>
                <a:spcPts val="0"/>
              </a:spcAft>
              <a:defRPr/>
            </a:pPr>
            <a:endParaRPr lang="fr-FR" sz="4400">
              <a:solidFill>
                <a:srgbClr val="000000"/>
              </a:solidFill>
              <a:latin typeface="Times New Roman"/>
              <a:ea typeface="ＭＳ Ｐゴシック"/>
            </a:endParaRPr>
          </a:p>
        </p:txBody>
      </p:sp>
      <p:sp>
        <p:nvSpPr>
          <p:cNvPr id="1710319483" name="ZoneTexte 1"/>
          <p:cNvSpPr txBox="1"/>
          <p:nvPr/>
        </p:nvSpPr>
        <p:spPr bwMode="auto">
          <a:xfrm>
            <a:off x="3756737" y="1374757"/>
            <a:ext cx="4806239" cy="461665"/>
          </a:xfrm>
          <a:prstGeom prst="rect">
            <a:avLst/>
          </a:prstGeom>
          <a:noFill/>
        </p:spPr>
        <p:txBody>
          <a:bodyPr wrap="square" rtlCol="0">
            <a:spAutoFit/>
          </a:bodyPr>
          <a:lstStyle/>
          <a:p>
            <a:pPr>
              <a:spcBef>
                <a:spcPts val="0"/>
              </a:spcBef>
              <a:spcAft>
                <a:spcPts val="0"/>
              </a:spcAft>
              <a:defRPr/>
            </a:pPr>
            <a:endParaRPr lang="fr-CH" sz="800" b="1">
              <a:solidFill>
                <a:srgbClr val="000000"/>
              </a:solidFill>
              <a:latin typeface="Times New Roman"/>
              <a:ea typeface="ＭＳ Ｐゴシック"/>
            </a:endParaRPr>
          </a:p>
          <a:p>
            <a:pPr>
              <a:spcBef>
                <a:spcPts val="0"/>
              </a:spcBef>
              <a:spcAft>
                <a:spcPts val="0"/>
              </a:spcAft>
              <a:defRPr/>
            </a:pPr>
            <a:r>
              <a:rPr lang="fr-CH" sz="800">
                <a:solidFill>
                  <a:srgbClr val="000000"/>
                </a:solidFill>
                <a:latin typeface="Arial"/>
                <a:ea typeface="ＭＳ Ｐゴシック"/>
                <a:cs typeface="Arial"/>
              </a:rPr>
              <a:t>Locke, E.A., &amp; Latham, G P. (1990). </a:t>
            </a:r>
            <a:r>
              <a:rPr lang="fr-CH" sz="800" i="1">
                <a:solidFill>
                  <a:srgbClr val="000000"/>
                </a:solidFill>
                <a:latin typeface="Arial"/>
                <a:ea typeface="ＭＳ Ｐゴシック"/>
                <a:cs typeface="Arial"/>
              </a:rPr>
              <a:t>A </a:t>
            </a:r>
            <a:r>
              <a:rPr lang="fr-CH" sz="800" i="1">
                <a:solidFill>
                  <a:srgbClr val="000000"/>
                </a:solidFill>
                <a:latin typeface="Arial"/>
                <a:ea typeface="ＭＳ Ｐゴシック"/>
                <a:cs typeface="Arial"/>
              </a:rPr>
              <a:t>theory</a:t>
            </a:r>
            <a:r>
              <a:rPr lang="fr-CH" sz="800" i="1">
                <a:solidFill>
                  <a:srgbClr val="000000"/>
                </a:solidFill>
                <a:latin typeface="Arial"/>
                <a:ea typeface="ＭＳ Ｐゴシック"/>
                <a:cs typeface="Arial"/>
              </a:rPr>
              <a:t> of goal setting and </a:t>
            </a:r>
            <a:r>
              <a:rPr lang="fr-CH" sz="800" i="1">
                <a:solidFill>
                  <a:srgbClr val="000000"/>
                </a:solidFill>
                <a:latin typeface="Arial"/>
                <a:ea typeface="ＭＳ Ｐゴシック"/>
                <a:cs typeface="Arial"/>
              </a:rPr>
              <a:t>task</a:t>
            </a:r>
            <a:r>
              <a:rPr lang="fr-CH" sz="800" i="1">
                <a:solidFill>
                  <a:srgbClr val="000000"/>
                </a:solidFill>
                <a:latin typeface="Arial"/>
                <a:ea typeface="ＭＳ Ｐゴシック"/>
                <a:cs typeface="Arial"/>
              </a:rPr>
              <a:t> performance.</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Prentice</a:t>
            </a:r>
            <a:r>
              <a:rPr lang="fr-CH" sz="800">
                <a:solidFill>
                  <a:srgbClr val="000000"/>
                </a:solidFill>
                <a:latin typeface="Arial"/>
                <a:ea typeface="ＭＳ Ｐゴシック"/>
                <a:cs typeface="Arial"/>
              </a:rPr>
              <a:t>-Hall, Inc. </a:t>
            </a:r>
            <a:endParaRPr/>
          </a:p>
          <a:p>
            <a:pPr>
              <a:spcBef>
                <a:spcPts val="0"/>
              </a:spcBef>
              <a:spcAft>
                <a:spcPts val="0"/>
              </a:spcAft>
              <a:defRPr/>
            </a:pPr>
            <a:endParaRPr lang="fr-FR" sz="800">
              <a:solidFill>
                <a:srgbClr val="000000"/>
              </a:solidFill>
              <a:latin typeface="Arial"/>
              <a:ea typeface="ＭＳ Ｐゴシック"/>
            </a:endParaRPr>
          </a:p>
        </p:txBody>
      </p:sp>
      <p:sp>
        <p:nvSpPr>
          <p:cNvPr id="1067724485" name="ZoneTexte 2"/>
          <p:cNvSpPr txBox="1"/>
          <p:nvPr/>
        </p:nvSpPr>
        <p:spPr bwMode="auto">
          <a:xfrm>
            <a:off x="2098294" y="5436432"/>
            <a:ext cx="8208138" cy="923330"/>
          </a:xfrm>
          <a:prstGeom prst="rect">
            <a:avLst/>
          </a:prstGeom>
          <a:noFill/>
        </p:spPr>
        <p:txBody>
          <a:bodyPr wrap="square" rtlCol="0">
            <a:spAutoFit/>
          </a:bodyPr>
          <a:lstStyle/>
          <a:p>
            <a:pPr>
              <a:spcBef>
                <a:spcPts val="0"/>
              </a:spcBef>
              <a:spcAft>
                <a:spcPts val="0"/>
              </a:spcAft>
              <a:defRPr/>
            </a:pPr>
            <a:r>
              <a:rPr lang="en-US">
                <a:solidFill>
                  <a:srgbClr val="FF0000"/>
                </a:solidFill>
                <a:latin typeface="Calibri"/>
                <a:ea typeface="Aptos"/>
              </a:rPr>
              <a:t>Kluger et De Nisi (1996)</a:t>
            </a:r>
            <a:r>
              <a:rPr lang="en-US">
                <a:solidFill>
                  <a:srgbClr val="000000"/>
                </a:solidFill>
                <a:latin typeface="Calibri"/>
                <a:ea typeface="Aptos"/>
              </a:rPr>
              <a:t>: Les formes du </a:t>
            </a:r>
            <a:r>
              <a:rPr lang="en-US">
                <a:solidFill>
                  <a:srgbClr val="FF0000"/>
                </a:solidFill>
                <a:latin typeface="Calibri"/>
                <a:ea typeface="Aptos"/>
              </a:rPr>
              <a:t>feedback</a:t>
            </a:r>
            <a:r>
              <a:rPr lang="en-US">
                <a:solidFill>
                  <a:srgbClr val="000000"/>
                </a:solidFill>
                <a:latin typeface="Calibri"/>
                <a:ea typeface="Aptos"/>
              </a:rPr>
              <a:t> – les compliments, recompenses, et punitions </a:t>
            </a:r>
            <a:r>
              <a:rPr lang="en-US">
                <a:solidFill>
                  <a:srgbClr val="000000"/>
                </a:solidFill>
                <a:latin typeface="Calibri"/>
                <a:ea typeface="Aptos"/>
              </a:rPr>
              <a:t>ont</a:t>
            </a:r>
            <a:r>
              <a:rPr lang="en-US">
                <a:solidFill>
                  <a:srgbClr val="000000"/>
                </a:solidFill>
                <a:latin typeface="Calibri"/>
                <a:ea typeface="Aptos"/>
              </a:rPr>
              <a:t> </a:t>
            </a:r>
            <a:r>
              <a:rPr lang="en-US">
                <a:solidFill>
                  <a:srgbClr val="000000"/>
                </a:solidFill>
                <a:latin typeface="Calibri"/>
                <a:ea typeface="Aptos"/>
              </a:rPr>
              <a:t>fréquement</a:t>
            </a:r>
            <a:r>
              <a:rPr lang="en-US">
                <a:solidFill>
                  <a:srgbClr val="000000"/>
                </a:solidFill>
                <a:latin typeface="Calibri"/>
                <a:ea typeface="Aptos"/>
              </a:rPr>
              <a:t> des </a:t>
            </a:r>
            <a:r>
              <a:rPr lang="en-US">
                <a:solidFill>
                  <a:srgbClr val="000000"/>
                </a:solidFill>
                <a:latin typeface="Calibri"/>
                <a:ea typeface="Aptos"/>
              </a:rPr>
              <a:t>effets</a:t>
            </a:r>
            <a:r>
              <a:rPr lang="en-US">
                <a:solidFill>
                  <a:srgbClr val="000000"/>
                </a:solidFill>
                <a:latin typeface="Calibri"/>
                <a:ea typeface="Aptos"/>
              </a:rPr>
              <a:t> </a:t>
            </a:r>
            <a:r>
              <a:rPr lang="en-US">
                <a:solidFill>
                  <a:srgbClr val="000000"/>
                </a:solidFill>
                <a:latin typeface="Calibri"/>
                <a:ea typeface="Aptos"/>
              </a:rPr>
              <a:t>négatifs</a:t>
            </a:r>
            <a:r>
              <a:rPr lang="en-US">
                <a:solidFill>
                  <a:srgbClr val="000000"/>
                </a:solidFill>
                <a:latin typeface="Calibri"/>
                <a:ea typeface="Aptos"/>
              </a:rPr>
              <a:t>. Le feedback </a:t>
            </a:r>
            <a:r>
              <a:rPr lang="en-US">
                <a:solidFill>
                  <a:srgbClr val="FF0000"/>
                </a:solidFill>
                <a:latin typeface="Calibri"/>
                <a:ea typeface="Aptos"/>
              </a:rPr>
              <a:t>non-</a:t>
            </a:r>
            <a:r>
              <a:rPr lang="en-US">
                <a:solidFill>
                  <a:srgbClr val="FF0000"/>
                </a:solidFill>
                <a:latin typeface="Calibri"/>
                <a:ea typeface="Aptos"/>
              </a:rPr>
              <a:t>personalisé</a:t>
            </a:r>
            <a:r>
              <a:rPr lang="en-US">
                <a:solidFill>
                  <a:srgbClr val="000000"/>
                </a:solidFill>
                <a:latin typeface="Calibri"/>
                <a:ea typeface="Aptos"/>
              </a:rPr>
              <a:t> avec des </a:t>
            </a:r>
            <a:r>
              <a:rPr lang="en-US">
                <a:solidFill>
                  <a:srgbClr val="FF0000"/>
                </a:solidFill>
                <a:latin typeface="Calibri"/>
                <a:ea typeface="Aptos"/>
              </a:rPr>
              <a:t>consignes</a:t>
            </a:r>
            <a:r>
              <a:rPr lang="en-US">
                <a:solidFill>
                  <a:srgbClr val="000000"/>
                </a:solidFill>
                <a:latin typeface="Calibri"/>
                <a:ea typeface="Aptos"/>
              </a:rPr>
              <a:t> a </a:t>
            </a:r>
            <a:r>
              <a:rPr lang="en-US">
                <a:solidFill>
                  <a:srgbClr val="000000"/>
                </a:solidFill>
                <a:latin typeface="Calibri"/>
                <a:ea typeface="Aptos"/>
              </a:rPr>
              <a:t>l’effet</a:t>
            </a:r>
            <a:r>
              <a:rPr lang="en-US">
                <a:solidFill>
                  <a:srgbClr val="000000"/>
                </a:solidFill>
                <a:latin typeface="Calibri"/>
                <a:ea typeface="Aptos"/>
              </a:rPr>
              <a:t> maximal sur </a:t>
            </a:r>
            <a:r>
              <a:rPr lang="en-US">
                <a:solidFill>
                  <a:srgbClr val="000000"/>
                </a:solidFill>
                <a:latin typeface="Calibri"/>
                <a:ea typeface="Aptos"/>
              </a:rPr>
              <a:t>l’apprentissage</a:t>
            </a:r>
            <a:r>
              <a:rPr lang="en-US">
                <a:solidFill>
                  <a:srgbClr val="000000"/>
                </a:solidFill>
                <a:latin typeface="Calibri"/>
                <a:ea typeface="Aptos"/>
              </a:rPr>
              <a:t>. </a:t>
            </a:r>
            <a:endParaRPr lang="fr-FR" sz="1600">
              <a:solidFill>
                <a:srgbClr val="000000"/>
              </a:solidFill>
              <a:latin typeface="Aria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67724485"/>
                                        </p:tgtEl>
                                        <p:attrNameLst>
                                          <p:attrName>style.visibility</p:attrName>
                                        </p:attrNameLst>
                                      </p:cBhvr>
                                      <p:to>
                                        <p:strVal val="visible"/>
                                      </p:to>
                                    </p:set>
                                    <p:animEffect transition="in" filter="dissolve">
                                      <p:cBhvr>
                                        <p:cTn id="7" dur="500"/>
                                        <p:tgtEl>
                                          <p:spTgt spid="1067724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7724485" grpId="0"/>
    </p:bldLst>
  </p:timing>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3295364" name="Titel 1"/>
          <p:cNvSpPr>
            <a:spLocks noGrp="1"/>
          </p:cNvSpPr>
          <p:nvPr>
            <p:ph type="title"/>
          </p:nvPr>
        </p:nvSpPr>
        <p:spPr bwMode="auto">
          <a:xfrm>
            <a:off x="1991544" y="2780928"/>
            <a:ext cx="8420100" cy="1143000"/>
          </a:xfrm>
        </p:spPr>
        <p:txBody>
          <a:bodyPr/>
          <a:lstStyle/>
          <a:p>
            <a:pPr>
              <a:defRPr/>
            </a:pPr>
            <a:r>
              <a:rPr lang="fr-FR"/>
              <a:t>3. La volition</a:t>
            </a:r>
            <a:endParaRPr/>
          </a:p>
        </p:txBody>
      </p:sp>
      <p:sp>
        <p:nvSpPr>
          <p:cNvPr id="1223487159" name="Foliennummernplatzhalter 4"/>
          <p:cNvSpPr>
            <a:spLocks noGrp="1"/>
          </p:cNvSpPr>
          <p:nvPr>
            <p:ph type="sldNum" sz="quarter" idx="11"/>
          </p:nvPr>
        </p:nvSpPr>
        <p:spPr bwMode="auto"/>
        <p:txBody>
          <a:bodyPr/>
          <a:lstStyle/>
          <a:p>
            <a:pPr>
              <a:spcBef>
                <a:spcPts val="0"/>
              </a:spcBef>
              <a:spcAft>
                <a:spcPts val="0"/>
              </a:spcAft>
              <a:defRPr/>
            </a:pPr>
            <a:fld id="{9BC5AF42-7FE7-B64D-B0D7-E463157A8DA9}" type="slidenum">
              <a:rPr lang="fr-FR">
                <a:solidFill>
                  <a:srgbClr val="000000"/>
                </a:solidFill>
                <a:ea typeface="ＭＳ Ｐゴシック"/>
              </a:rPr>
              <a:t>40</a:t>
            </a:fld>
            <a:endParaRPr lang="fr-FR">
              <a:solidFill>
                <a:srgbClr val="000000"/>
              </a:solidFil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378396244" name="Espace réservé du numéro de diapositive 4"/>
          <p:cNvSpPr>
            <a:spLocks noGrp="1"/>
          </p:cNvSpPr>
          <p:nvPr>
            <p:ph type="sldNum" sz="quarter" idx="11"/>
          </p:nvPr>
        </p:nvSpPr>
        <p:spPr bwMode="auto">
          <a:prstGeom prst="rect">
            <a:avLst/>
          </a:prstGeom>
          <a:noFill/>
          <a:ln/>
        </p:spPr>
        <p:txBody>
          <a:bodyPr/>
          <a:lstStyle>
            <a:lvl1pPr>
              <a:spcBef>
                <a:spcPts val="0"/>
              </a:spcBef>
              <a:buClr>
                <a:srgbClr val="FF0000"/>
              </a:buClr>
              <a:buSzPct val="110000"/>
              <a:buChar char="•"/>
              <a:defRPr sz="2000">
                <a:solidFill>
                  <a:schemeClr val="tx1"/>
                </a:solidFill>
                <a:latin typeface="Arial"/>
                <a:ea typeface="ＭＳ Ｐゴシック"/>
              </a:defRPr>
            </a:lvl1pPr>
            <a:lvl2pPr marL="37931725" indent="-37474525">
              <a:spcBef>
                <a:spcPts val="0"/>
              </a:spcBef>
              <a:buClr>
                <a:srgbClr val="FF0000"/>
              </a:buClr>
              <a:buFont typeface="Times New Roman"/>
              <a:buChar char="–"/>
              <a:defRPr sz="1600">
                <a:solidFill>
                  <a:schemeClr val="tx1"/>
                </a:solidFill>
                <a:latin typeface="Arial"/>
                <a:ea typeface="ＭＳ Ｐゴシック"/>
              </a:defRPr>
            </a:lvl2pPr>
            <a:lvl3pPr marL="1143000" indent="-228600">
              <a:spcBef>
                <a:spcPts val="0"/>
              </a:spcBef>
              <a:buChar char="•"/>
              <a:defRPr sz="2400">
                <a:solidFill>
                  <a:schemeClr val="tx1"/>
                </a:solidFill>
                <a:latin typeface="Times New Roman"/>
                <a:ea typeface="ＭＳ Ｐゴシック"/>
              </a:defRPr>
            </a:lvl3pPr>
            <a:lvl4pPr marL="1600200" indent="-228600">
              <a:spcBef>
                <a:spcPts val="0"/>
              </a:spcBef>
              <a:buChar char="–"/>
              <a:defRPr sz="2000">
                <a:solidFill>
                  <a:schemeClr val="tx1"/>
                </a:solidFill>
                <a:latin typeface="Times New Roman"/>
                <a:ea typeface="ＭＳ Ｐゴシック"/>
              </a:defRPr>
            </a:lvl4pPr>
            <a:lvl5pPr marL="2057400" indent="-228600">
              <a:spcBef>
                <a:spcPts val="0"/>
              </a:spcBef>
              <a:buChar char="»"/>
              <a:defRPr sz="2000">
                <a:solidFill>
                  <a:schemeClr val="tx1"/>
                </a:solidFill>
                <a:latin typeface="Times New Roman"/>
                <a:ea typeface="ＭＳ Ｐゴシック"/>
              </a:defRPr>
            </a:lvl5pPr>
            <a:lvl6pPr marL="2514600" indent="-228600">
              <a:spcBef>
                <a:spcPts val="0"/>
              </a:spcBef>
              <a:spcAft>
                <a:spcPts val="0"/>
              </a:spcAft>
              <a:buChar char="»"/>
              <a:defRPr sz="2000">
                <a:solidFill>
                  <a:schemeClr val="tx1"/>
                </a:solidFill>
                <a:latin typeface="Times New Roman"/>
                <a:ea typeface="ＭＳ Ｐゴシック"/>
              </a:defRPr>
            </a:lvl6pPr>
            <a:lvl7pPr marL="2971800" indent="-228600">
              <a:spcBef>
                <a:spcPts val="0"/>
              </a:spcBef>
              <a:spcAft>
                <a:spcPts val="0"/>
              </a:spcAft>
              <a:buChar char="»"/>
              <a:defRPr sz="2000">
                <a:solidFill>
                  <a:schemeClr val="tx1"/>
                </a:solidFill>
                <a:latin typeface="Times New Roman"/>
                <a:ea typeface="ＭＳ Ｐゴシック"/>
              </a:defRPr>
            </a:lvl7pPr>
            <a:lvl8pPr marL="3429000" indent="-228600">
              <a:spcBef>
                <a:spcPts val="0"/>
              </a:spcBef>
              <a:spcAft>
                <a:spcPts val="0"/>
              </a:spcAft>
              <a:buChar char="»"/>
              <a:defRPr sz="2000">
                <a:solidFill>
                  <a:schemeClr val="tx1"/>
                </a:solidFill>
                <a:latin typeface="Times New Roman"/>
                <a:ea typeface="ＭＳ Ｐゴシック"/>
              </a:defRPr>
            </a:lvl8pPr>
            <a:lvl9pPr marL="3886200" indent="-228600">
              <a:spcBef>
                <a:spcPts val="0"/>
              </a:spcBef>
              <a:spcAft>
                <a:spcPts val="0"/>
              </a:spcAft>
              <a:buChar char="»"/>
              <a:defRPr sz="2000">
                <a:solidFill>
                  <a:schemeClr val="tx1"/>
                </a:solidFill>
                <a:latin typeface="Times New Roman"/>
                <a:ea typeface="ＭＳ Ｐゴシック"/>
              </a:defRPr>
            </a:lvl9pPr>
          </a:lstStyle>
          <a:p>
            <a:pPr>
              <a:spcBef>
                <a:spcPts val="0"/>
              </a:spcBef>
              <a:spcAft>
                <a:spcPts val="0"/>
              </a:spcAft>
              <a:buClrTx/>
              <a:buSzTx/>
              <a:buNone/>
              <a:defRPr/>
            </a:pPr>
            <a:fld id="{1091DCD4-3F2C-B446-B1F4-02FE01192E28}" type="slidenum">
              <a:rPr lang="fr-FR" sz="1200">
                <a:solidFill>
                  <a:srgbClr val="000000"/>
                </a:solidFill>
              </a:rPr>
              <a:t>41</a:t>
            </a:fld>
            <a:endParaRPr lang="fr-FR" sz="1200">
              <a:solidFill>
                <a:srgbClr val="000000"/>
              </a:solidFill>
            </a:endParaRPr>
          </a:p>
        </p:txBody>
      </p:sp>
      <p:sp>
        <p:nvSpPr>
          <p:cNvPr id="2026955079" name="Rectangle 2"/>
          <p:cNvSpPr>
            <a:spLocks noChangeArrowheads="1" noGrp="1"/>
          </p:cNvSpPr>
          <p:nvPr>
            <p:ph type="title"/>
          </p:nvPr>
        </p:nvSpPr>
        <p:spPr bwMode="auto">
          <a:xfrm>
            <a:off x="977900" y="178676"/>
            <a:ext cx="8420100" cy="1143000"/>
          </a:xfrm>
        </p:spPr>
        <p:txBody>
          <a:bodyPr/>
          <a:lstStyle/>
          <a:p>
            <a:pPr>
              <a:defRPr/>
            </a:pPr>
            <a:r>
              <a:rPr lang="fr-CH">
                <a:ea typeface="ＭＳ Ｐゴシック"/>
              </a:rPr>
              <a:t>Les intentions de l’implémentation</a:t>
            </a:r>
            <a:endParaRPr lang="fr-FR">
              <a:ea typeface="ＭＳ Ｐゴシック"/>
            </a:endParaRPr>
          </a:p>
        </p:txBody>
      </p:sp>
      <p:sp>
        <p:nvSpPr>
          <p:cNvPr id="528676549" name="Rectangle 3"/>
          <p:cNvSpPr>
            <a:spLocks noChangeArrowheads="1" noGrp="1"/>
          </p:cNvSpPr>
          <p:nvPr>
            <p:ph type="body" idx="1"/>
          </p:nvPr>
        </p:nvSpPr>
        <p:spPr bwMode="auto">
          <a:xfrm>
            <a:off x="1655795" y="1124744"/>
            <a:ext cx="8531225" cy="5327650"/>
          </a:xfrm>
        </p:spPr>
        <p:txBody>
          <a:bodyPr/>
          <a:lstStyle/>
          <a:p>
            <a:pPr marL="381000" indent="-381000">
              <a:lnSpc>
                <a:spcPct val="90000"/>
              </a:lnSpc>
              <a:defRPr/>
            </a:pPr>
            <a:r>
              <a:rPr lang="fr-CH">
                <a:solidFill>
                  <a:srgbClr val="FF0000"/>
                </a:solidFill>
                <a:ea typeface="ＭＳ Ｐゴシック"/>
              </a:rPr>
              <a:t>GOLLWITZER (1993, 1999)</a:t>
            </a:r>
            <a:r>
              <a:rPr lang="fr-CH">
                <a:ea typeface="ＭＳ Ｐゴシック"/>
              </a:rPr>
              <a:t>: Il y a </a:t>
            </a:r>
            <a:r>
              <a:rPr lang="fr-CH">
                <a:solidFill>
                  <a:srgbClr val="FF0000"/>
                </a:solidFill>
                <a:ea typeface="ＭＳ Ｐゴシック"/>
              </a:rPr>
              <a:t>deux types</a:t>
            </a:r>
            <a:r>
              <a:rPr lang="fr-CH">
                <a:ea typeface="ＭＳ Ｐゴシック"/>
              </a:rPr>
              <a:t> des intentions:</a:t>
            </a:r>
            <a:br>
              <a:rPr lang="fr-CH">
                <a:ea typeface="ＭＳ Ｐゴシック"/>
              </a:rPr>
            </a:br>
            <a:endParaRPr lang="fr-CH">
              <a:ea typeface="ＭＳ Ｐゴシック"/>
            </a:endParaRPr>
          </a:p>
          <a:p>
            <a:pPr marL="762000" lvl="1" indent="-304800">
              <a:lnSpc>
                <a:spcPct val="90000"/>
              </a:lnSpc>
              <a:buFont typeface="Times New Roman"/>
              <a:buAutoNum type="arabicPeriod"/>
              <a:defRPr/>
            </a:pPr>
            <a:r>
              <a:rPr lang="fr-CH" sz="1800">
                <a:solidFill>
                  <a:schemeClr val="tx1"/>
                </a:solidFill>
                <a:ea typeface="ＭＳ Ｐゴシック"/>
              </a:rPr>
              <a:t>Les intentions par rapport aux buts (« </a:t>
            </a:r>
            <a:r>
              <a:rPr lang="fr-CH" sz="1800">
                <a:ea typeface="ＭＳ Ｐゴシック"/>
              </a:rPr>
              <a:t>goal intentions </a:t>
            </a:r>
            <a:r>
              <a:rPr lang="fr-CH" sz="1800">
                <a:solidFill>
                  <a:schemeClr val="tx1"/>
                </a:solidFill>
                <a:ea typeface="ＭＳ Ｐゴシック"/>
              </a:rPr>
              <a:t>») qui font référence aux buts spécifiques qu’on veut réaliser (p.ex., « Je veux apprendre »).</a:t>
            </a:r>
            <a:endParaRPr/>
          </a:p>
          <a:p>
            <a:pPr marL="762000" lvl="1" indent="-304800">
              <a:lnSpc>
                <a:spcPct val="90000"/>
              </a:lnSpc>
              <a:buFont typeface="Times New Roman"/>
              <a:buAutoNum type="arabicPeriod"/>
              <a:defRPr/>
            </a:pPr>
            <a:r>
              <a:rPr lang="fr-CH" sz="1800">
                <a:solidFill>
                  <a:schemeClr val="tx1"/>
                </a:solidFill>
                <a:ea typeface="ＭＳ Ｐゴシック"/>
              </a:rPr>
              <a:t>Les intentions d’implémentation (« </a:t>
            </a:r>
            <a:r>
              <a:rPr lang="fr-CH" sz="1800">
                <a:ea typeface="ＭＳ Ｐゴシック"/>
              </a:rPr>
              <a:t>implementation</a:t>
            </a:r>
            <a:r>
              <a:rPr lang="fr-CH" sz="1800">
                <a:ea typeface="ＭＳ Ｐゴシック"/>
              </a:rPr>
              <a:t> intentions</a:t>
            </a:r>
            <a:r>
              <a:rPr lang="fr-CH" sz="1800">
                <a:solidFill>
                  <a:schemeClr val="tx1"/>
                </a:solidFill>
                <a:ea typeface="ＭＳ Ｐゴシック"/>
              </a:rPr>
              <a:t>, </a:t>
            </a:r>
            <a:r>
              <a:rPr lang="fr-CH" sz="1800">
                <a:solidFill>
                  <a:schemeClr val="tx1"/>
                </a:solidFill>
                <a:ea typeface="ＭＳ Ｐゴシック"/>
              </a:rPr>
              <a:t>Vorsätze</a:t>
            </a:r>
            <a:r>
              <a:rPr lang="fr-CH" sz="1800">
                <a:solidFill>
                  <a:schemeClr val="tx1"/>
                </a:solidFill>
                <a:ea typeface="ＭＳ Ｐゴシック"/>
              </a:rPr>
              <a:t> ») qui font référence aux circonstances – où, quand et comment – on veut faire quoi pour réaliser un but (p.ex. « Je vais préparer le cours tous les vendredis à 16h à mon bureau »).</a:t>
            </a:r>
            <a:br>
              <a:rPr lang="fr-CH" sz="1800">
                <a:solidFill>
                  <a:schemeClr val="tx1"/>
                </a:solidFill>
                <a:ea typeface="ＭＳ Ｐゴシック"/>
              </a:rPr>
            </a:br>
            <a:endParaRPr lang="fr-CH" sz="1800">
              <a:solidFill>
                <a:schemeClr val="tx1"/>
              </a:solidFill>
              <a:ea typeface="ＭＳ Ｐゴシック"/>
            </a:endParaRPr>
          </a:p>
          <a:p>
            <a:pPr marL="381000" indent="-381000">
              <a:lnSpc>
                <a:spcPct val="90000"/>
              </a:lnSpc>
              <a:defRPr/>
            </a:pPr>
            <a:r>
              <a:rPr lang="fr-CH">
                <a:ea typeface="ＭＳ Ｐゴシック"/>
              </a:rPr>
              <a:t>Les intentions d’</a:t>
            </a:r>
            <a:r>
              <a:rPr lang="fr-CH">
                <a:solidFill>
                  <a:srgbClr val="FF0000"/>
                </a:solidFill>
                <a:ea typeface="ＭＳ Ｐゴシック"/>
              </a:rPr>
              <a:t>implémentation</a:t>
            </a:r>
            <a:r>
              <a:rPr lang="fr-CH">
                <a:ea typeface="ＭＳ Ｐゴシック"/>
              </a:rPr>
              <a:t> – c.-à-d. la </a:t>
            </a:r>
            <a:r>
              <a:rPr lang="fr-CH">
                <a:solidFill>
                  <a:srgbClr val="FF0000"/>
                </a:solidFill>
                <a:ea typeface="ＭＳ Ｐゴシック"/>
              </a:rPr>
              <a:t>planification </a:t>
            </a:r>
            <a:r>
              <a:rPr lang="fr-CH">
                <a:ea typeface="ＭＳ Ｐゴシック"/>
              </a:rPr>
              <a:t>de l’exécution du comportement nécessaire pour réaliser une intention – spécifient les règles du type « if – </a:t>
            </a:r>
            <a:r>
              <a:rPr lang="fr-CH">
                <a:ea typeface="ＭＳ Ｐゴシック"/>
              </a:rPr>
              <a:t>then</a:t>
            </a:r>
            <a:r>
              <a:rPr lang="fr-CH">
                <a:ea typeface="ＭＳ Ｐゴシック"/>
              </a:rPr>
              <a:t> ». </a:t>
            </a:r>
            <a:endParaRPr/>
          </a:p>
          <a:p>
            <a:pPr marL="381000" indent="-381000">
              <a:lnSpc>
                <a:spcPct val="90000"/>
              </a:lnSpc>
              <a:defRPr/>
            </a:pPr>
            <a:endParaRPr lang="fr-CH">
              <a:ea typeface="ＭＳ Ｐゴシック"/>
            </a:endParaRPr>
          </a:p>
          <a:p>
            <a:pPr marL="381000" indent="-381000">
              <a:lnSpc>
                <a:spcPct val="90000"/>
              </a:lnSpc>
              <a:defRPr/>
            </a:pPr>
            <a:r>
              <a:rPr lang="fr-CH">
                <a:ea typeface="ＭＳ Ｐゴシック"/>
              </a:rPr>
              <a:t>Plus l’intention d’</a:t>
            </a:r>
            <a:r>
              <a:rPr lang="fr-CH">
                <a:solidFill>
                  <a:srgbClr val="FF0000"/>
                </a:solidFill>
                <a:ea typeface="ＭＳ Ｐゴシック"/>
              </a:rPr>
              <a:t>implémentation</a:t>
            </a:r>
            <a:r>
              <a:rPr lang="fr-CH">
                <a:ea typeface="ＭＳ Ｐゴシック"/>
              </a:rPr>
              <a:t> est concrète et spécifique, plus la réalisation du but est </a:t>
            </a:r>
            <a:r>
              <a:rPr lang="fr-CH">
                <a:solidFill>
                  <a:srgbClr val="FF0000"/>
                </a:solidFill>
                <a:ea typeface="ＭＳ Ｐゴシック"/>
              </a:rPr>
              <a:t>efficace</a:t>
            </a:r>
            <a:r>
              <a:rPr lang="fr-CH">
                <a:ea typeface="ＭＳ Ｐゴシック"/>
              </a:rPr>
              <a:t> (</a:t>
            </a:r>
            <a:r>
              <a:rPr lang="fr-CH">
                <a:ea typeface="ＭＳ Ｐゴシック"/>
              </a:rPr>
              <a:t> ACH, 1935).</a:t>
            </a:r>
            <a:endParaRPr lang="fr-CH">
              <a:ea typeface="ＭＳ Ｐゴシック"/>
            </a:endParaRPr>
          </a:p>
          <a:p>
            <a:pPr marL="381000" indent="-381000">
              <a:lnSpc>
                <a:spcPct val="90000"/>
              </a:lnSpc>
              <a:defRPr/>
            </a:pPr>
            <a:endParaRPr lang="fr-CH">
              <a:ea typeface="ＭＳ Ｐゴシック"/>
            </a:endParaRPr>
          </a:p>
          <a:p>
            <a:pPr marL="381000" indent="-381000">
              <a:lnSpc>
                <a:spcPct val="90000"/>
              </a:lnSpc>
              <a:defRPr/>
            </a:pPr>
            <a:r>
              <a:rPr lang="fr-CH">
                <a:solidFill>
                  <a:srgbClr val="FF0000"/>
                </a:solidFill>
                <a:ea typeface="ＭＳ Ｐゴシック"/>
              </a:rPr>
              <a:t>Principe</a:t>
            </a:r>
            <a:r>
              <a:rPr lang="fr-CH">
                <a:ea typeface="ＭＳ Ｐゴシック"/>
              </a:rPr>
              <a:t>: On donne à l’environnement du </a:t>
            </a:r>
            <a:r>
              <a:rPr lang="fr-CH">
                <a:solidFill>
                  <a:srgbClr val="FF0000"/>
                </a:solidFill>
                <a:ea typeface="ＭＳ Ｐゴシック"/>
              </a:rPr>
              <a:t>contrôle</a:t>
            </a:r>
            <a:r>
              <a:rPr lang="fr-CH">
                <a:ea typeface="ＭＳ Ｐゴシック"/>
              </a:rPr>
              <a:t> pour la réalisation d’un but.</a:t>
            </a:r>
            <a:endParaRPr lang="fr-FR">
              <a:ea typeface="ＭＳ Ｐゴシック"/>
            </a:endParaRPr>
          </a:p>
        </p:txBody>
      </p:sp>
      <p:grpSp>
        <p:nvGrpSpPr>
          <p:cNvPr id="1237678795" name="Group 13"/>
          <p:cNvGrpSpPr/>
          <p:nvPr/>
        </p:nvGrpSpPr>
        <p:grpSpPr bwMode="auto">
          <a:xfrm>
            <a:off x="9398001" y="178678"/>
            <a:ext cx="1530485" cy="1403287"/>
            <a:chOff x="5071" y="119"/>
            <a:chExt cx="1179" cy="1115"/>
          </a:xfrm>
        </p:grpSpPr>
        <p:pic>
          <p:nvPicPr>
            <p:cNvPr id="3" name="Picture 11" descr="gollwitzer3">
              <a:hlinkClick r:id="rId3"/>
            </p:cNvPr>
            <p:cNvPicPr>
              <a:picLocks noChangeAspect="1" noChangeArrowheads="1"/>
            </p:cNvPicPr>
            <p:nvPr/>
          </p:nvPicPr>
          <p:blipFill rotWithShape="1">
            <a:blip r:embed="rId4">
              <a:lum bright="-6000" contrast="12000"/>
            </a:blip>
            <a:stretch/>
          </p:blipFill>
          <p:spPr bwMode="auto">
            <a:xfrm>
              <a:off x="5297" y="119"/>
              <a:ext cx="735" cy="862"/>
            </a:xfrm>
            <a:prstGeom prst="rect">
              <a:avLst/>
            </a:prstGeom>
            <a:noFill/>
            <a:ln>
              <a:noFill/>
            </a:ln>
          </p:spPr>
        </p:pic>
        <p:sp>
          <p:nvSpPr>
            <p:cNvPr id="4" name="Text Box 12"/>
            <p:cNvSpPr txBox="1">
              <a:spLocks noChangeArrowheads="1"/>
            </p:cNvSpPr>
            <p:nvPr/>
          </p:nvSpPr>
          <p:spPr bwMode="auto">
            <a:xfrm>
              <a:off x="5071" y="1026"/>
              <a:ext cx="1179" cy="208"/>
            </a:xfrm>
            <a:prstGeom prst="rect">
              <a:avLst/>
            </a:prstGeom>
            <a:noFill/>
            <a:ln>
              <a:noFill/>
            </a:ln>
          </p:spPr>
          <p:txBody>
            <a:bodyPr>
              <a:spAutoFit/>
            </a:bodyPr>
            <a:lstStyle>
              <a:lvl1pPr>
                <a:spcBef>
                  <a:spcPts val="0"/>
                </a:spcBef>
                <a:buClr>
                  <a:srgbClr val="FF0000"/>
                </a:buClr>
                <a:buSzPct val="110000"/>
                <a:buChar char="•"/>
                <a:defRPr sz="2000">
                  <a:solidFill>
                    <a:schemeClr val="tx1"/>
                  </a:solidFill>
                  <a:latin typeface="Arial"/>
                  <a:ea typeface="ＭＳ Ｐゴシック"/>
                </a:defRPr>
              </a:lvl1pPr>
              <a:lvl2pPr marL="37931725" indent="-37474525">
                <a:spcBef>
                  <a:spcPts val="0"/>
                </a:spcBef>
                <a:buClr>
                  <a:srgbClr val="FF0000"/>
                </a:buClr>
                <a:buFont typeface="Times New Roman"/>
                <a:buChar char="–"/>
                <a:defRPr sz="1600">
                  <a:solidFill>
                    <a:schemeClr val="tx1"/>
                  </a:solidFill>
                  <a:latin typeface="Arial"/>
                  <a:ea typeface="ＭＳ Ｐゴシック"/>
                </a:defRPr>
              </a:lvl2pPr>
              <a:lvl3pPr marL="1143000" indent="-228600">
                <a:spcBef>
                  <a:spcPts val="0"/>
                </a:spcBef>
                <a:buChar char="•"/>
                <a:defRPr sz="2400">
                  <a:solidFill>
                    <a:schemeClr val="tx1"/>
                  </a:solidFill>
                  <a:latin typeface="Times New Roman"/>
                  <a:ea typeface="ＭＳ Ｐゴシック"/>
                </a:defRPr>
              </a:lvl3pPr>
              <a:lvl4pPr marL="1600200" indent="-228600">
                <a:spcBef>
                  <a:spcPts val="0"/>
                </a:spcBef>
                <a:buChar char="–"/>
                <a:defRPr sz="2000">
                  <a:solidFill>
                    <a:schemeClr val="tx1"/>
                  </a:solidFill>
                  <a:latin typeface="Times New Roman"/>
                  <a:ea typeface="ＭＳ Ｐゴシック"/>
                </a:defRPr>
              </a:lvl4pPr>
              <a:lvl5pPr marL="2057400" indent="-228600">
                <a:spcBef>
                  <a:spcPts val="0"/>
                </a:spcBef>
                <a:buChar char="»"/>
                <a:defRPr sz="2000">
                  <a:solidFill>
                    <a:schemeClr val="tx1"/>
                  </a:solidFill>
                  <a:latin typeface="Times New Roman"/>
                  <a:ea typeface="ＭＳ Ｐゴシック"/>
                </a:defRPr>
              </a:lvl5pPr>
              <a:lvl6pPr marL="2514600" indent="-228600">
                <a:spcBef>
                  <a:spcPts val="0"/>
                </a:spcBef>
                <a:spcAft>
                  <a:spcPts val="0"/>
                </a:spcAft>
                <a:buChar char="»"/>
                <a:defRPr sz="2000">
                  <a:solidFill>
                    <a:schemeClr val="tx1"/>
                  </a:solidFill>
                  <a:latin typeface="Times New Roman"/>
                  <a:ea typeface="ＭＳ Ｐゴシック"/>
                </a:defRPr>
              </a:lvl6pPr>
              <a:lvl7pPr marL="2971800" indent="-228600">
                <a:spcBef>
                  <a:spcPts val="0"/>
                </a:spcBef>
                <a:spcAft>
                  <a:spcPts val="0"/>
                </a:spcAft>
                <a:buChar char="»"/>
                <a:defRPr sz="2000">
                  <a:solidFill>
                    <a:schemeClr val="tx1"/>
                  </a:solidFill>
                  <a:latin typeface="Times New Roman"/>
                  <a:ea typeface="ＭＳ Ｐゴシック"/>
                </a:defRPr>
              </a:lvl7pPr>
              <a:lvl8pPr marL="3429000" indent="-228600">
                <a:spcBef>
                  <a:spcPts val="0"/>
                </a:spcBef>
                <a:spcAft>
                  <a:spcPts val="0"/>
                </a:spcAft>
                <a:buChar char="»"/>
                <a:defRPr sz="2000">
                  <a:solidFill>
                    <a:schemeClr val="tx1"/>
                  </a:solidFill>
                  <a:latin typeface="Times New Roman"/>
                  <a:ea typeface="ＭＳ Ｐゴシック"/>
                </a:defRPr>
              </a:lvl8pPr>
              <a:lvl9pPr marL="3886200" indent="-228600">
                <a:spcBef>
                  <a:spcPts val="0"/>
                </a:spcBef>
                <a:spcAft>
                  <a:spcPts val="0"/>
                </a:spcAft>
                <a:buChar char="»"/>
                <a:defRPr sz="2000">
                  <a:solidFill>
                    <a:schemeClr val="tx1"/>
                  </a:solidFill>
                  <a:latin typeface="Times New Roman"/>
                  <a:ea typeface="ＭＳ Ｐゴシック"/>
                </a:defRPr>
              </a:lvl9pPr>
            </a:lstStyle>
            <a:p>
              <a:pPr>
                <a:spcBef>
                  <a:spcPts val="0"/>
                </a:spcBef>
                <a:spcAft>
                  <a:spcPts val="0"/>
                </a:spcAft>
                <a:buClrTx/>
                <a:buSzTx/>
                <a:buNone/>
                <a:defRPr/>
              </a:pPr>
              <a:r>
                <a:rPr lang="fr-CH" sz="1000">
                  <a:solidFill>
                    <a:srgbClr val="000000"/>
                  </a:solidFill>
                </a:rPr>
                <a:t>Peter </a:t>
              </a:r>
              <a:r>
                <a:rPr lang="fr-CH" sz="1100">
                  <a:solidFill>
                    <a:srgbClr val="000000"/>
                  </a:solidFill>
                </a:rPr>
                <a:t>GOLLWITZER</a:t>
              </a:r>
              <a:endParaRPr lang="fr-FR" sz="1100">
                <a:solidFill>
                  <a:srgbClr val="000000"/>
                </a:solidFill>
              </a:endParaRPr>
            </a:p>
          </p:txBody>
        </p:sp>
      </p:grpSp>
      <p:sp>
        <p:nvSpPr>
          <p:cNvPr id="1256477442" name="ZoneTexte 4"/>
          <p:cNvSpPr txBox="1"/>
          <p:nvPr/>
        </p:nvSpPr>
        <p:spPr bwMode="auto">
          <a:xfrm>
            <a:off x="4583832" y="6337756"/>
            <a:ext cx="5603750" cy="215444"/>
          </a:xfrm>
          <a:prstGeom prst="rect">
            <a:avLst/>
          </a:prstGeom>
          <a:noFill/>
        </p:spPr>
        <p:txBody>
          <a:bodyPr wrap="square" rtlCol="0">
            <a:spAutoFit/>
          </a:bodyPr>
          <a:lstStyle/>
          <a:p>
            <a:pPr>
              <a:spcBef>
                <a:spcPts val="0"/>
              </a:spcBef>
              <a:spcAft>
                <a:spcPts val="0"/>
              </a:spcAft>
              <a:defRPr/>
            </a:pPr>
            <a:r>
              <a:rPr lang="fr-CH" sz="800">
                <a:solidFill>
                  <a:srgbClr val="000000"/>
                </a:solidFill>
                <a:latin typeface="Arial"/>
                <a:ea typeface="ＭＳ Ｐゴシック"/>
                <a:cs typeface="Arial"/>
              </a:rPr>
              <a:t>Gollwitzer, P.M. (1999). </a:t>
            </a:r>
            <a:r>
              <a:rPr lang="fr-CH" sz="800">
                <a:solidFill>
                  <a:srgbClr val="000000"/>
                </a:solidFill>
                <a:latin typeface="Arial"/>
                <a:ea typeface="ＭＳ Ｐゴシック"/>
                <a:cs typeface="Arial"/>
              </a:rPr>
              <a:t>Implementation</a:t>
            </a:r>
            <a:r>
              <a:rPr lang="fr-CH" sz="800">
                <a:solidFill>
                  <a:srgbClr val="000000"/>
                </a:solidFill>
                <a:latin typeface="Arial"/>
                <a:ea typeface="ＭＳ Ｐゴシック"/>
                <a:cs typeface="Arial"/>
              </a:rPr>
              <a:t> intentions: Strong </a:t>
            </a:r>
            <a:r>
              <a:rPr lang="fr-CH" sz="800">
                <a:solidFill>
                  <a:srgbClr val="000000"/>
                </a:solidFill>
                <a:latin typeface="Arial"/>
                <a:ea typeface="ＭＳ Ｐゴシック"/>
                <a:cs typeface="Arial"/>
              </a:rPr>
              <a:t>effects</a:t>
            </a:r>
            <a:r>
              <a:rPr lang="fr-CH" sz="800">
                <a:solidFill>
                  <a:srgbClr val="000000"/>
                </a:solidFill>
                <a:latin typeface="Arial"/>
                <a:ea typeface="ＭＳ Ｐゴシック"/>
                <a:cs typeface="Arial"/>
              </a:rPr>
              <a:t> of simple plans. </a:t>
            </a:r>
            <a:r>
              <a:rPr lang="fr-CH" sz="800" i="1">
                <a:solidFill>
                  <a:srgbClr val="000000"/>
                </a:solidFill>
                <a:latin typeface="Arial"/>
                <a:ea typeface="ＭＳ Ｐゴシック"/>
                <a:cs typeface="Arial"/>
              </a:rPr>
              <a:t>American </a:t>
            </a:r>
            <a:r>
              <a:rPr lang="fr-CH" sz="800" i="1">
                <a:solidFill>
                  <a:srgbClr val="000000"/>
                </a:solidFill>
                <a:latin typeface="Arial"/>
                <a:ea typeface="ＭＳ Ｐゴシック"/>
                <a:cs typeface="Arial"/>
              </a:rPr>
              <a:t>Psychologist</a:t>
            </a:r>
            <a:r>
              <a:rPr lang="fr-CH" sz="800" i="1">
                <a:solidFill>
                  <a:srgbClr val="000000"/>
                </a:solidFill>
                <a:latin typeface="Arial"/>
                <a:ea typeface="ＭＳ Ｐゴシック"/>
                <a:cs typeface="Arial"/>
              </a:rPr>
              <a:t>, 54</a:t>
            </a:r>
            <a:r>
              <a:rPr lang="fr-CH" sz="800">
                <a:solidFill>
                  <a:srgbClr val="000000"/>
                </a:solidFill>
                <a:latin typeface="Arial"/>
                <a:ea typeface="ＭＳ Ｐゴシック"/>
                <a:cs typeface="Arial"/>
              </a:rPr>
              <a:t>, 493–503.</a:t>
            </a:r>
            <a:endParaRPr lang="fr-FR" sz="800">
              <a:solidFill>
                <a:srgbClr val="000000"/>
              </a:solidFill>
              <a:latin typeface="Arial"/>
              <a:ea typeface="ＭＳ Ｐゴシック"/>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528676549">
                                            <p:txEl>
                                              <p:pRg st="0" end="0"/>
                                            </p:txEl>
                                          </p:spTgt>
                                        </p:tgtEl>
                                        <p:attrNameLst>
                                          <p:attrName>style.visibility</p:attrName>
                                        </p:attrNameLst>
                                      </p:cBhvr>
                                      <p:to>
                                        <p:strVal val="visible"/>
                                      </p:to>
                                    </p:set>
                                    <p:animEffect transition="in" filter="box(out)">
                                      <p:cBhvr>
                                        <p:cTn id="7" dur="500"/>
                                        <p:tgtEl>
                                          <p:spTgt spid="528676549">
                                            <p:txEl>
                                              <p:pRg st="0" end="0"/>
                                            </p:txEl>
                                          </p:spTgt>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528676549">
                                            <p:txEl>
                                              <p:pRg st="1" end="1"/>
                                            </p:txEl>
                                          </p:spTgt>
                                        </p:tgtEl>
                                        <p:attrNameLst>
                                          <p:attrName>style.visibility</p:attrName>
                                        </p:attrNameLst>
                                      </p:cBhvr>
                                      <p:to>
                                        <p:strVal val="visible"/>
                                      </p:to>
                                    </p:set>
                                    <p:animEffect transition="in" filter="box(out)">
                                      <p:cBhvr>
                                        <p:cTn id="10" dur="500"/>
                                        <p:tgtEl>
                                          <p:spTgt spid="528676549">
                                            <p:txEl>
                                              <p:pRg st="1" end="1"/>
                                            </p:txEl>
                                          </p:spTgt>
                                        </p:tgtEl>
                                      </p:cBhvr>
                                    </p:animEffect>
                                  </p:childTnLst>
                                </p:cTn>
                              </p:par>
                              <p:par>
                                <p:cTn id="11" presetID="4" presetClass="entr" presetSubtype="32" fill="hold" grpId="0" nodeType="withEffect">
                                  <p:stCondLst>
                                    <p:cond delay="0"/>
                                  </p:stCondLst>
                                  <p:childTnLst>
                                    <p:set>
                                      <p:cBhvr>
                                        <p:cTn id="12" dur="1" fill="hold">
                                          <p:stCondLst>
                                            <p:cond delay="0"/>
                                          </p:stCondLst>
                                        </p:cTn>
                                        <p:tgtEl>
                                          <p:spTgt spid="528676549">
                                            <p:txEl>
                                              <p:pRg st="2" end="2"/>
                                            </p:txEl>
                                          </p:spTgt>
                                        </p:tgtEl>
                                        <p:attrNameLst>
                                          <p:attrName>style.visibility</p:attrName>
                                        </p:attrNameLst>
                                      </p:cBhvr>
                                      <p:to>
                                        <p:strVal val="visible"/>
                                      </p:to>
                                    </p:set>
                                    <p:animEffect transition="in" filter="box(out)">
                                      <p:cBhvr>
                                        <p:cTn id="13" dur="500"/>
                                        <p:tgtEl>
                                          <p:spTgt spid="52867654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28676549">
                                            <p:txEl>
                                              <p:pRg st="3" end="3"/>
                                            </p:txEl>
                                          </p:spTgt>
                                        </p:tgtEl>
                                        <p:attrNameLst>
                                          <p:attrName>style.visibility</p:attrName>
                                        </p:attrNameLst>
                                      </p:cBhvr>
                                      <p:to>
                                        <p:strVal val="visible"/>
                                      </p:to>
                                    </p:set>
                                    <p:animEffect transition="in" filter="box(out)">
                                      <p:cBhvr>
                                        <p:cTn id="18" dur="500"/>
                                        <p:tgtEl>
                                          <p:spTgt spid="528676549">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4" presetClass="entr" presetSubtype="32" fill="hold" grpId="0" nodeType="clickEffect">
                                  <p:stCondLst>
                                    <p:cond delay="0"/>
                                  </p:stCondLst>
                                  <p:childTnLst>
                                    <p:set>
                                      <p:cBhvr>
                                        <p:cTn id="22" dur="1" fill="hold">
                                          <p:stCondLst>
                                            <p:cond delay="0"/>
                                          </p:stCondLst>
                                        </p:cTn>
                                        <p:tgtEl>
                                          <p:spTgt spid="528676549">
                                            <p:txEl>
                                              <p:pRg st="5" end="5"/>
                                            </p:txEl>
                                          </p:spTgt>
                                        </p:tgtEl>
                                        <p:attrNameLst>
                                          <p:attrName>style.visibility</p:attrName>
                                        </p:attrNameLst>
                                      </p:cBhvr>
                                      <p:to>
                                        <p:strVal val="visible"/>
                                      </p:to>
                                    </p:set>
                                    <p:animEffect transition="in" filter="box(out)">
                                      <p:cBhvr>
                                        <p:cTn id="23" dur="500"/>
                                        <p:tgtEl>
                                          <p:spTgt spid="528676549">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32" fill="hold" grpId="0" nodeType="clickEffect">
                                  <p:stCondLst>
                                    <p:cond delay="0"/>
                                  </p:stCondLst>
                                  <p:childTnLst>
                                    <p:set>
                                      <p:cBhvr>
                                        <p:cTn id="27" dur="1" fill="hold">
                                          <p:stCondLst>
                                            <p:cond delay="0"/>
                                          </p:stCondLst>
                                        </p:cTn>
                                        <p:tgtEl>
                                          <p:spTgt spid="528676549">
                                            <p:txEl>
                                              <p:pRg st="7" end="7"/>
                                            </p:txEl>
                                          </p:spTgt>
                                        </p:tgtEl>
                                        <p:attrNameLst>
                                          <p:attrName>style.visibility</p:attrName>
                                        </p:attrNameLst>
                                      </p:cBhvr>
                                      <p:to>
                                        <p:strVal val="visible"/>
                                      </p:to>
                                    </p:set>
                                    <p:animEffect transition="in" filter="box(out)">
                                      <p:cBhvr>
                                        <p:cTn id="28" dur="500"/>
                                        <p:tgtEl>
                                          <p:spTgt spid="52867654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8676549" grpId="0" build="p"/>
    </p:bldLst>
  </p:timing>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66574134" name="Titre 1"/>
          <p:cNvSpPr>
            <a:spLocks noGrp="1"/>
          </p:cNvSpPr>
          <p:nvPr>
            <p:ph type="title"/>
          </p:nvPr>
        </p:nvSpPr>
        <p:spPr bwMode="auto">
          <a:xfrm>
            <a:off x="1921953" y="88332"/>
            <a:ext cx="8420100" cy="1143000"/>
          </a:xfrm>
        </p:spPr>
        <p:txBody>
          <a:bodyPr/>
          <a:lstStyle/>
          <a:p>
            <a:pPr>
              <a:defRPr/>
            </a:pPr>
            <a:r>
              <a:rPr lang="fr-FR"/>
              <a:t>SHEERAN et al. (2024): Une métanalyse </a:t>
            </a:r>
            <a:endParaRPr/>
          </a:p>
        </p:txBody>
      </p:sp>
      <p:sp>
        <p:nvSpPr>
          <p:cNvPr id="248677764" name="Espace réservé du contenu 2"/>
          <p:cNvSpPr>
            <a:spLocks noGrp="1"/>
          </p:cNvSpPr>
          <p:nvPr>
            <p:ph idx="1"/>
          </p:nvPr>
        </p:nvSpPr>
        <p:spPr bwMode="auto">
          <a:xfrm>
            <a:off x="1343472" y="1122111"/>
            <a:ext cx="9577064" cy="1089307"/>
          </a:xfrm>
        </p:spPr>
        <p:txBody>
          <a:bodyPr/>
          <a:lstStyle/>
          <a:p>
            <a:pPr>
              <a:defRPr/>
            </a:pPr>
            <a:r>
              <a:rPr lang="fr-CH" sz="1800">
                <a:ea typeface="ＭＳ Ｐゴシック"/>
              </a:rPr>
              <a:t>Plus que 640 </a:t>
            </a:r>
            <a:r>
              <a:rPr lang="fr-CH" sz="1800">
                <a:solidFill>
                  <a:srgbClr val="FF0000"/>
                </a:solidFill>
                <a:ea typeface="ＭＳ Ｐゴシック"/>
              </a:rPr>
              <a:t>études</a:t>
            </a:r>
            <a:r>
              <a:rPr lang="fr-CH" sz="1800">
                <a:ea typeface="ＭＳ Ｐゴシック"/>
              </a:rPr>
              <a:t> ont trouvé que les intentions d’implémentation augmentent l’efficacité de la réalisation d’un but (taille d’effet moyenne </a:t>
            </a:r>
            <a:r>
              <a:rPr lang="fr-CH" sz="1800" i="1">
                <a:ea typeface="ＭＳ Ｐゴシック"/>
              </a:rPr>
              <a:t>d</a:t>
            </a:r>
            <a:r>
              <a:rPr lang="fr-CH" sz="1800">
                <a:ea typeface="ＭＳ Ｐゴシック"/>
              </a:rPr>
              <a:t> = .46; 95% CI: 0.27, 0.66).</a:t>
            </a:r>
            <a:endParaRPr lang="fr-FR" sz="1800"/>
          </a:p>
        </p:txBody>
      </p:sp>
      <p:sp>
        <p:nvSpPr>
          <p:cNvPr id="886276829" name="Espace réservé du numéro de diapositive 4"/>
          <p:cNvSpPr>
            <a:spLocks noGrp="1"/>
          </p:cNvSpPr>
          <p:nvPr>
            <p:ph type="sldNum" sz="quarter" idx="11"/>
          </p:nvPr>
        </p:nvSpPr>
        <p:spPr bwMode="auto"/>
        <p:txBody>
          <a:bodyPr/>
          <a:lstStyle/>
          <a:p>
            <a:pPr>
              <a:spcBef>
                <a:spcPts val="0"/>
              </a:spcBef>
              <a:spcAft>
                <a:spcPts val="0"/>
              </a:spcAft>
              <a:defRPr/>
            </a:pPr>
            <a:fld id="{693A6493-E64D-FB45-A0F6-73FCE398ED1A}" type="slidenum">
              <a:rPr lang="fr-FR">
                <a:solidFill>
                  <a:srgbClr val="000000"/>
                </a:solidFill>
                <a:ea typeface="ＭＳ Ｐゴシック"/>
              </a:rPr>
              <a:t>42</a:t>
            </a:fld>
            <a:endParaRPr lang="fr-FR">
              <a:solidFill>
                <a:srgbClr val="000000"/>
              </a:solidFill>
              <a:ea typeface="ＭＳ Ｐゴシック"/>
            </a:endParaRPr>
          </a:p>
        </p:txBody>
      </p:sp>
      <p:pic>
        <p:nvPicPr>
          <p:cNvPr id="2137843549" name="Image 6"/>
          <p:cNvPicPr>
            <a:picLocks noChangeAspect="1"/>
          </p:cNvPicPr>
          <p:nvPr/>
        </p:nvPicPr>
        <p:blipFill rotWithShape="1">
          <a:blip r:embed="rId3">
            <a:extLst>
              <a:ext uri="{96DAC541-7B7A-43D3-8B79-37D633B846F1}">
                <asvg:svgBlip xmlns:asvg="http://schemas.microsoft.com/office/drawing/2016/SVG/main" r:embed="rId4"/>
              </a:ext>
            </a:extLst>
          </a:blip>
          <a:stretch/>
        </p:blipFill>
        <p:spPr bwMode="auto">
          <a:xfrm>
            <a:off x="2972583" y="1988840"/>
            <a:ext cx="6318843" cy="4209328"/>
          </a:xfrm>
          <a:prstGeom prst="rect">
            <a:avLst/>
          </a:prstGeom>
        </p:spPr>
      </p:pic>
      <p:sp>
        <p:nvSpPr>
          <p:cNvPr id="2059391079" name="ZoneTexte 7"/>
          <p:cNvSpPr txBox="1"/>
          <p:nvPr/>
        </p:nvSpPr>
        <p:spPr bwMode="auto">
          <a:xfrm>
            <a:off x="5353051" y="6489943"/>
            <a:ext cx="5100053" cy="338554"/>
          </a:xfrm>
          <a:prstGeom prst="rect">
            <a:avLst/>
          </a:prstGeom>
          <a:noFill/>
        </p:spPr>
        <p:txBody>
          <a:bodyPr wrap="square" rtlCol="0">
            <a:spAutoFit/>
          </a:bodyPr>
          <a:lstStyle/>
          <a:p>
            <a:pPr>
              <a:spcBef>
                <a:spcPts val="0"/>
              </a:spcBef>
              <a:spcAft>
                <a:spcPts val="0"/>
              </a:spcAft>
              <a:defRPr/>
            </a:pPr>
            <a:r>
              <a:rPr lang="fr-CH" sz="800">
                <a:solidFill>
                  <a:srgbClr val="000000"/>
                </a:solidFill>
                <a:latin typeface="Arial"/>
                <a:ea typeface="ＭＳ Ｐゴシック"/>
              </a:rPr>
              <a:t>Sheeran</a:t>
            </a:r>
            <a:r>
              <a:rPr lang="fr-CH" sz="800">
                <a:solidFill>
                  <a:srgbClr val="000000"/>
                </a:solidFill>
                <a:latin typeface="Arial"/>
                <a:ea typeface="ＭＳ Ｐゴシック"/>
              </a:rPr>
              <a:t>, P., </a:t>
            </a:r>
            <a:r>
              <a:rPr lang="fr-CH" sz="800">
                <a:solidFill>
                  <a:srgbClr val="000000"/>
                </a:solidFill>
                <a:latin typeface="Arial"/>
                <a:ea typeface="ＭＳ Ｐゴシック"/>
              </a:rPr>
              <a:t>Listrom</a:t>
            </a:r>
            <a:r>
              <a:rPr lang="fr-CH" sz="800">
                <a:solidFill>
                  <a:srgbClr val="000000"/>
                </a:solidFill>
                <a:latin typeface="Arial"/>
                <a:ea typeface="ＭＳ Ｐゴシック"/>
              </a:rPr>
              <a:t>, O., &amp; Gollwitzer, P.M. (2024). The </a:t>
            </a:r>
            <a:r>
              <a:rPr lang="fr-CH" sz="800">
                <a:solidFill>
                  <a:srgbClr val="000000"/>
                </a:solidFill>
                <a:latin typeface="Arial"/>
                <a:ea typeface="ＭＳ Ｐゴシック"/>
              </a:rPr>
              <a:t>when</a:t>
            </a:r>
            <a:r>
              <a:rPr lang="fr-CH" sz="800">
                <a:solidFill>
                  <a:srgbClr val="000000"/>
                </a:solidFill>
                <a:latin typeface="Arial"/>
                <a:ea typeface="ＭＳ Ｐゴシック"/>
              </a:rPr>
              <a:t> and how of planning: Meta-</a:t>
            </a:r>
            <a:r>
              <a:rPr lang="fr-CH" sz="800">
                <a:solidFill>
                  <a:srgbClr val="000000"/>
                </a:solidFill>
                <a:latin typeface="Arial"/>
                <a:ea typeface="ＭＳ Ｐゴシック"/>
              </a:rPr>
              <a:t>analysis</a:t>
            </a:r>
            <a:r>
              <a:rPr lang="fr-CH" sz="800">
                <a:solidFill>
                  <a:srgbClr val="000000"/>
                </a:solidFill>
                <a:latin typeface="Arial"/>
                <a:ea typeface="ＭＳ Ｐゴシック"/>
              </a:rPr>
              <a:t> of the scope and components of </a:t>
            </a:r>
            <a:r>
              <a:rPr lang="fr-CH" sz="800">
                <a:solidFill>
                  <a:srgbClr val="000000"/>
                </a:solidFill>
                <a:latin typeface="Arial"/>
                <a:ea typeface="ＭＳ Ｐゴシック"/>
              </a:rPr>
              <a:t>implementation</a:t>
            </a:r>
            <a:r>
              <a:rPr lang="fr-CH" sz="800">
                <a:solidFill>
                  <a:srgbClr val="000000"/>
                </a:solidFill>
                <a:latin typeface="Arial"/>
                <a:ea typeface="ＭＳ Ｐゴシック"/>
              </a:rPr>
              <a:t> intentions in 642 tests. </a:t>
            </a:r>
            <a:r>
              <a:rPr lang="fr-CH" sz="800" i="1">
                <a:solidFill>
                  <a:srgbClr val="000000"/>
                </a:solidFill>
                <a:latin typeface="Arial"/>
                <a:ea typeface="ＭＳ Ｐゴシック"/>
              </a:rPr>
              <a:t>European</a:t>
            </a:r>
            <a:r>
              <a:rPr lang="fr-CH" sz="800" i="1">
                <a:solidFill>
                  <a:srgbClr val="000000"/>
                </a:solidFill>
                <a:latin typeface="Arial"/>
                <a:ea typeface="ＭＳ Ｐゴシック"/>
              </a:rPr>
              <a:t> </a:t>
            </a:r>
            <a:r>
              <a:rPr lang="fr-CH" sz="800" i="1">
                <a:solidFill>
                  <a:srgbClr val="000000"/>
                </a:solidFill>
                <a:latin typeface="Arial"/>
                <a:ea typeface="ＭＳ Ｐゴシック"/>
              </a:rPr>
              <a:t>Review</a:t>
            </a:r>
            <a:r>
              <a:rPr lang="fr-CH" sz="800" i="1">
                <a:solidFill>
                  <a:srgbClr val="000000"/>
                </a:solidFill>
                <a:latin typeface="Arial"/>
                <a:ea typeface="ＭＳ Ｐゴシック"/>
              </a:rPr>
              <a:t> of Social Psychology.</a:t>
            </a:r>
            <a:endParaRPr lang="fr-FR" sz="800">
              <a:solidFill>
                <a:srgbClr val="000000"/>
              </a:solidFill>
              <a:latin typeface="Arial"/>
              <a:ea typeface="ＭＳ Ｐゴシック"/>
            </a:endParaRPr>
          </a:p>
        </p:txBody>
      </p:sp>
      <p:sp>
        <p:nvSpPr>
          <p:cNvPr id="279830503" name="ZoneTexte 8"/>
          <p:cNvSpPr txBox="1"/>
          <p:nvPr/>
        </p:nvSpPr>
        <p:spPr bwMode="auto">
          <a:xfrm>
            <a:off x="6966971" y="2263866"/>
            <a:ext cx="1872208" cy="461665"/>
          </a:xfrm>
          <a:prstGeom prst="rect">
            <a:avLst/>
          </a:prstGeom>
          <a:solidFill>
            <a:schemeClr val="bg1"/>
          </a:solidFill>
        </p:spPr>
        <p:txBody>
          <a:bodyPr wrap="square" rtlCol="0">
            <a:spAutoFit/>
          </a:bodyPr>
          <a:lstStyle/>
          <a:p>
            <a:pPr algn="just">
              <a:spcBef>
                <a:spcPts val="0"/>
              </a:spcBef>
              <a:spcAft>
                <a:spcPts val="0"/>
              </a:spcAft>
              <a:defRPr/>
            </a:pPr>
            <a:r>
              <a:rPr lang="fr-CH" sz="800">
                <a:solidFill>
                  <a:srgbClr val="000000"/>
                </a:solidFill>
                <a:latin typeface="Arial"/>
                <a:ea typeface="ＭＳ Ｐゴシック"/>
              </a:rPr>
              <a:t>Gollwitzer P.M., </a:t>
            </a:r>
            <a:r>
              <a:rPr lang="fr-CH" sz="800">
                <a:solidFill>
                  <a:srgbClr val="000000"/>
                </a:solidFill>
                <a:latin typeface="Arial"/>
                <a:ea typeface="ＭＳ Ｐゴシック"/>
              </a:rPr>
              <a:t>Sheeran</a:t>
            </a:r>
            <a:r>
              <a:rPr lang="fr-CH" sz="800">
                <a:solidFill>
                  <a:srgbClr val="000000"/>
                </a:solidFill>
                <a:latin typeface="Arial"/>
                <a:ea typeface="ＭＳ Ｐゴシック"/>
              </a:rPr>
              <a:t> P. (2025) Psychology of Planning. </a:t>
            </a:r>
            <a:r>
              <a:rPr lang="fr-CH" sz="800" i="1">
                <a:solidFill>
                  <a:srgbClr val="000000"/>
                </a:solidFill>
                <a:latin typeface="Arial"/>
                <a:ea typeface="ＭＳ Ｐゴシック"/>
              </a:rPr>
              <a:t>Annual</a:t>
            </a:r>
            <a:r>
              <a:rPr lang="fr-CH" sz="800" i="1">
                <a:solidFill>
                  <a:srgbClr val="000000"/>
                </a:solidFill>
                <a:latin typeface="Arial"/>
                <a:ea typeface="ＭＳ Ｐゴシック"/>
              </a:rPr>
              <a:t> </a:t>
            </a:r>
            <a:r>
              <a:rPr lang="fr-CH" sz="800" i="1">
                <a:solidFill>
                  <a:srgbClr val="000000"/>
                </a:solidFill>
                <a:latin typeface="Arial"/>
                <a:ea typeface="ＭＳ Ｐゴシック"/>
              </a:rPr>
              <a:t>Review</a:t>
            </a:r>
            <a:r>
              <a:rPr lang="fr-CH" sz="800" i="1">
                <a:solidFill>
                  <a:srgbClr val="000000"/>
                </a:solidFill>
                <a:latin typeface="Arial"/>
                <a:ea typeface="ＭＳ Ｐゴシック"/>
              </a:rPr>
              <a:t>  of Psychology, </a:t>
            </a:r>
            <a:r>
              <a:rPr lang="fr-CH" sz="800">
                <a:solidFill>
                  <a:srgbClr val="000000"/>
                </a:solidFill>
                <a:latin typeface="Arial"/>
                <a:ea typeface="ＭＳ Ｐゴシック"/>
              </a:rPr>
              <a:t>76, 303-328.</a:t>
            </a:r>
            <a:endParaRPr lang="fr-FR" sz="800">
              <a:solidFill>
                <a:srgbClr val="000000"/>
              </a:solidFill>
              <a:latin typeface="Aria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543972751" name="Titel 1"/>
          <p:cNvSpPr>
            <a:spLocks noGrp="1"/>
          </p:cNvSpPr>
          <p:nvPr>
            <p:ph type="title"/>
          </p:nvPr>
        </p:nvSpPr>
        <p:spPr bwMode="auto">
          <a:xfrm>
            <a:off x="1991544" y="2780928"/>
            <a:ext cx="8420100" cy="1143000"/>
          </a:xfrm>
        </p:spPr>
        <p:txBody>
          <a:bodyPr/>
          <a:lstStyle/>
          <a:p>
            <a:pPr>
              <a:defRPr/>
            </a:pPr>
            <a:r>
              <a:rPr lang="fr-FR"/>
              <a:t>3. La psychologie de l‘effort</a:t>
            </a:r>
            <a:endParaRPr/>
          </a:p>
        </p:txBody>
      </p:sp>
      <p:sp>
        <p:nvSpPr>
          <p:cNvPr id="1061451680" name="Foliennummernplatzhalter 4"/>
          <p:cNvSpPr>
            <a:spLocks noGrp="1"/>
          </p:cNvSpPr>
          <p:nvPr>
            <p:ph type="sldNum" sz="quarter" idx="11"/>
          </p:nvPr>
        </p:nvSpPr>
        <p:spPr bwMode="auto"/>
        <p:txBody>
          <a:bodyPr/>
          <a:lstStyle/>
          <a:p>
            <a:pPr>
              <a:spcBef>
                <a:spcPts val="0"/>
              </a:spcBef>
              <a:spcAft>
                <a:spcPts val="0"/>
              </a:spcAft>
              <a:defRPr/>
            </a:pPr>
            <a:fld id="{9BC5AF42-7FE7-B64D-B0D7-E463157A8DA9}" type="slidenum">
              <a:rPr lang="fr-FR">
                <a:solidFill>
                  <a:srgbClr val="000000"/>
                </a:solidFill>
                <a:ea typeface="ＭＳ Ｐゴシック"/>
              </a:rPr>
              <a:t>43</a:t>
            </a:fld>
            <a:endParaRPr lang="fr-FR">
              <a:solidFill>
                <a:srgbClr val="000000"/>
              </a:solidFill>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87050827" name="Espace réservé du numéro de diapositive 4"/>
          <p:cNvSpPr>
            <a:spLocks noGrp="1"/>
          </p:cNvSpPr>
          <p:nvPr>
            <p:ph type="sldNum" sz="quarter" idx="12"/>
          </p:nvPr>
        </p:nvSpPr>
        <p:spPr bwMode="auto">
          <a:xfrm>
            <a:off x="10452101" y="6523311"/>
            <a:ext cx="760413" cy="304800"/>
          </a:xfrm>
          <a:prstGeom prst="rect">
            <a:avLst/>
          </a:prstGeom>
          <a:noFill/>
          <a:ln w="9525">
            <a:noFill/>
            <a:miter lim="800000"/>
            <a:headEnd/>
            <a:tailEnd/>
          </a:ln>
          <a:effectLst/>
        </p:spPr>
        <p:txBody>
          <a:bodyPr vert="horz" wrap="square" lIns="91440" tIns="45720" rIns="91440" bIns="45720" numCol="1" anchor="t" anchorCtr="0" compatLnSpc="1">
            <a:prstTxWarp prst="textNoShape"/>
          </a:bodyPr>
          <a:lstStyle>
            <a:defPPr>
              <a:defRPr lang="de-DE"/>
            </a:defPPr>
            <a:lvl1pPr algn="r" rtl="0">
              <a:spcBef>
                <a:spcPts val="0"/>
              </a:spcBef>
              <a:spcAft>
                <a:spcPts val="0"/>
              </a:spcAft>
              <a:defRPr sz="1200" b="0">
                <a:solidFill>
                  <a:schemeClr val="tx1"/>
                </a:solidFill>
                <a:latin typeface="Arial"/>
                <a:ea typeface="ＭＳ Ｐゴシック"/>
                <a:cs typeface="+mn-cs"/>
              </a:defRPr>
            </a:lvl1pPr>
            <a:lvl2pPr marL="457200" algn="l" rtl="0">
              <a:spcBef>
                <a:spcPts val="0"/>
              </a:spcBef>
              <a:spcAft>
                <a:spcPts val="0"/>
              </a:spcAft>
              <a:defRPr sz="3200" b="1">
                <a:solidFill>
                  <a:schemeClr val="bg1"/>
                </a:solidFill>
                <a:latin typeface="Arial"/>
                <a:ea typeface="ＭＳ Ｐゴシック"/>
                <a:cs typeface="+mn-cs"/>
              </a:defRPr>
            </a:lvl2pPr>
            <a:lvl3pPr marL="914400" algn="l" rtl="0">
              <a:spcBef>
                <a:spcPts val="0"/>
              </a:spcBef>
              <a:spcAft>
                <a:spcPts val="0"/>
              </a:spcAft>
              <a:defRPr sz="3200" b="1">
                <a:solidFill>
                  <a:schemeClr val="bg1"/>
                </a:solidFill>
                <a:latin typeface="Arial"/>
                <a:ea typeface="ＭＳ Ｐゴシック"/>
                <a:cs typeface="+mn-cs"/>
              </a:defRPr>
            </a:lvl3pPr>
            <a:lvl4pPr marL="1371600" algn="l" rtl="0">
              <a:spcBef>
                <a:spcPts val="0"/>
              </a:spcBef>
              <a:spcAft>
                <a:spcPts val="0"/>
              </a:spcAft>
              <a:defRPr sz="3200" b="1">
                <a:solidFill>
                  <a:schemeClr val="bg1"/>
                </a:solidFill>
                <a:latin typeface="Arial"/>
                <a:ea typeface="ＭＳ Ｐゴシック"/>
                <a:cs typeface="+mn-cs"/>
              </a:defRPr>
            </a:lvl4pPr>
            <a:lvl5pPr marL="1828800" algn="l" rtl="0">
              <a:spcBef>
                <a:spcPts val="0"/>
              </a:spcBef>
              <a:spcAft>
                <a:spcPts val="0"/>
              </a:spcAft>
              <a:defRPr sz="3200" b="1">
                <a:solidFill>
                  <a:schemeClr val="bg1"/>
                </a:solidFill>
                <a:latin typeface="Arial"/>
                <a:ea typeface="ＭＳ Ｐゴシック"/>
                <a:cs typeface="+mn-cs"/>
              </a:defRPr>
            </a:lvl5pPr>
            <a:lvl6pPr marL="2286000" algn="l" defTabSz="914400" rtl="0">
              <a:defRPr sz="3200" b="1">
                <a:solidFill>
                  <a:schemeClr val="bg1"/>
                </a:solidFill>
                <a:latin typeface="Arial"/>
                <a:ea typeface="ＭＳ Ｐゴシック"/>
                <a:cs typeface="+mn-cs"/>
              </a:defRPr>
            </a:lvl6pPr>
            <a:lvl7pPr marL="2743200" algn="l" defTabSz="914400" rtl="0">
              <a:defRPr sz="3200" b="1">
                <a:solidFill>
                  <a:schemeClr val="bg1"/>
                </a:solidFill>
                <a:latin typeface="Arial"/>
                <a:ea typeface="ＭＳ Ｐゴシック"/>
                <a:cs typeface="+mn-cs"/>
              </a:defRPr>
            </a:lvl7pPr>
            <a:lvl8pPr marL="3200400" algn="l" defTabSz="914400" rtl="0">
              <a:defRPr sz="3200" b="1">
                <a:solidFill>
                  <a:schemeClr val="bg1"/>
                </a:solidFill>
                <a:latin typeface="Arial"/>
                <a:ea typeface="ＭＳ Ｐゴシック"/>
                <a:cs typeface="+mn-cs"/>
              </a:defRPr>
            </a:lvl8pPr>
            <a:lvl9pPr marL="3657600" algn="l" defTabSz="914400" rtl="0">
              <a:defRPr sz="3200" b="1">
                <a:solidFill>
                  <a:schemeClr val="bg1"/>
                </a:solidFill>
                <a:latin typeface="Arial"/>
                <a:ea typeface="ＭＳ Ｐゴシック"/>
                <a:cs typeface="+mn-cs"/>
              </a:defRPr>
            </a:lvl9pPr>
          </a:lstStyle>
          <a:p>
            <a:pPr algn="ctr">
              <a:defRPr/>
            </a:pPr>
            <a:fld id="{E5D348E8-C8E7-AD4D-A31D-FC2EECB254DC}" type="slidenum">
              <a:rPr lang="de-DE">
                <a:solidFill>
                  <a:srgbClr val="000000"/>
                </a:solidFill>
              </a:rPr>
              <a:t>44</a:t>
            </a:fld>
            <a:endParaRPr lang="fr-FR" sz="1100">
              <a:solidFill>
                <a:srgbClr val="000000"/>
              </a:solidFill>
            </a:endParaRPr>
          </a:p>
        </p:txBody>
      </p:sp>
      <p:sp>
        <p:nvSpPr>
          <p:cNvPr id="509113806" name="Rectangle 2"/>
          <p:cNvSpPr>
            <a:spLocks noChangeArrowheads="1" noGrp="1"/>
          </p:cNvSpPr>
          <p:nvPr>
            <p:ph type="title"/>
          </p:nvPr>
        </p:nvSpPr>
        <p:spPr bwMode="auto">
          <a:xfrm>
            <a:off x="2209800" y="282544"/>
            <a:ext cx="7772400" cy="1054100"/>
          </a:xfrm>
        </p:spPr>
        <p:txBody>
          <a:bodyPr/>
          <a:lstStyle/>
          <a:p>
            <a:pPr>
              <a:defRPr/>
            </a:pPr>
            <a:r>
              <a:rPr lang="fr-CH">
                <a:solidFill>
                  <a:srgbClr val="2D2DB9"/>
                </a:solidFill>
                <a:latin typeface="Tahoma"/>
                <a:ea typeface="ＭＳ Ｐゴシック"/>
              </a:rPr>
              <a:t>L’effort: L’intensité de la motivation</a:t>
            </a:r>
            <a:endParaRPr lang="fr-FR">
              <a:solidFill>
                <a:srgbClr val="2D2DB9"/>
              </a:solidFill>
              <a:latin typeface="Tahoma"/>
              <a:ea typeface="ＭＳ Ｐゴシック"/>
            </a:endParaRPr>
          </a:p>
        </p:txBody>
      </p:sp>
      <p:sp>
        <p:nvSpPr>
          <p:cNvPr id="234497404" name="Rectangle 3"/>
          <p:cNvSpPr>
            <a:spLocks noChangeArrowheads="1" noGrp="1"/>
          </p:cNvSpPr>
          <p:nvPr>
            <p:ph type="body" idx="1"/>
          </p:nvPr>
        </p:nvSpPr>
        <p:spPr bwMode="auto">
          <a:xfrm>
            <a:off x="1908177" y="1435100"/>
            <a:ext cx="8308975" cy="3124200"/>
          </a:xfrm>
        </p:spPr>
        <p:txBody>
          <a:bodyPr/>
          <a:lstStyle/>
          <a:p>
            <a:pPr>
              <a:buClr>
                <a:srgbClr val="FF3300"/>
              </a:buClr>
              <a:defRPr/>
            </a:pPr>
            <a:r>
              <a:rPr lang="fr-CH">
                <a:latin typeface="Arial"/>
                <a:ea typeface="ＭＳ Ｐゴシック"/>
              </a:rPr>
              <a:t>L</a:t>
            </a:r>
            <a:r>
              <a:rPr lang="fr-CH">
                <a:latin typeface="Arial"/>
                <a:ea typeface="ＭＳ Ｐゴシック"/>
              </a:rPr>
              <a:t>’</a:t>
            </a:r>
            <a:r>
              <a:rPr lang="fr-CH">
                <a:solidFill>
                  <a:srgbClr val="FF0000"/>
                </a:solidFill>
                <a:latin typeface="Arial"/>
                <a:ea typeface="ＭＳ Ｐゴシック"/>
              </a:rPr>
              <a:t>effort </a:t>
            </a:r>
            <a:r>
              <a:rPr lang="fr-CH">
                <a:latin typeface="Arial"/>
                <a:ea typeface="ＭＳ Ｐゴシック"/>
              </a:rPr>
              <a:t>- </a:t>
            </a:r>
            <a:r>
              <a:rPr lang="fr-FR">
                <a:latin typeface="Arial"/>
                <a:ea typeface="ＭＳ Ｐゴシック"/>
              </a:rPr>
              <a:t>la mobilisation des ressources pour atteindre un but </a:t>
            </a:r>
            <a:br>
              <a:rPr lang="fr-FR">
                <a:latin typeface="Arial"/>
                <a:ea typeface="ＭＳ Ｐゴシック"/>
              </a:rPr>
            </a:br>
            <a:r>
              <a:rPr lang="fr-FR">
                <a:latin typeface="Arial"/>
                <a:ea typeface="ＭＳ Ｐゴシック"/>
              </a:rPr>
              <a:t>(</a:t>
            </a:r>
            <a:r>
              <a:rPr lang="fr-FR">
                <a:latin typeface="Arial"/>
                <a:ea typeface="ＭＳ Ｐゴシック"/>
              </a:rPr>
              <a:t> volition)</a:t>
            </a:r>
            <a:r>
              <a:rPr lang="fr-FR">
                <a:latin typeface="Arial"/>
                <a:ea typeface="ＭＳ Ｐゴシック"/>
              </a:rPr>
              <a:t>. </a:t>
            </a:r>
            <a:endParaRPr/>
          </a:p>
          <a:p>
            <a:pPr>
              <a:buClr>
                <a:srgbClr val="FF3300"/>
              </a:buClr>
              <a:defRPr/>
            </a:pPr>
            <a:endParaRPr lang="fr-CH">
              <a:latin typeface="Arial"/>
              <a:ea typeface="ＭＳ Ｐゴシック"/>
            </a:endParaRPr>
          </a:p>
          <a:p>
            <a:pPr>
              <a:buClr>
                <a:srgbClr val="FF3300"/>
              </a:buClr>
              <a:defRPr/>
            </a:pPr>
            <a:r>
              <a:rPr lang="fr-CH">
                <a:latin typeface="Arial"/>
                <a:ea typeface="ＭＳ Ｐゴシック"/>
              </a:rPr>
              <a:t>Problème: Quelles </a:t>
            </a:r>
            <a:r>
              <a:rPr lang="fr-CH">
                <a:solidFill>
                  <a:srgbClr val="FF0000"/>
                </a:solidFill>
                <a:latin typeface="Arial"/>
                <a:ea typeface="ＭＳ Ｐゴシック"/>
              </a:rPr>
              <a:t>lois</a:t>
            </a:r>
            <a:br>
              <a:rPr lang="fr-CH">
                <a:solidFill>
                  <a:srgbClr val="FF0000"/>
                </a:solidFill>
                <a:latin typeface="Arial"/>
                <a:ea typeface="ＭＳ Ｐゴシック"/>
              </a:rPr>
            </a:br>
            <a:r>
              <a:rPr lang="fr-CH">
                <a:latin typeface="Arial"/>
                <a:ea typeface="ＭＳ Ｐゴシック"/>
              </a:rPr>
              <a:t>régissent la mobilisation</a:t>
            </a:r>
            <a:br>
              <a:rPr lang="fr-CH">
                <a:latin typeface="Arial"/>
                <a:ea typeface="ＭＳ Ｐゴシック"/>
              </a:rPr>
            </a:br>
            <a:r>
              <a:rPr lang="fr-CH">
                <a:latin typeface="Arial"/>
                <a:ea typeface="ＭＳ Ｐゴシック"/>
              </a:rPr>
              <a:t>des ressources?</a:t>
            </a:r>
            <a:endParaRPr/>
          </a:p>
          <a:p>
            <a:pPr>
              <a:buClr>
                <a:srgbClr val="FF3300"/>
              </a:buClr>
              <a:defRPr/>
            </a:pPr>
            <a:endParaRPr lang="fr-CH">
              <a:latin typeface="Arial"/>
              <a:ea typeface="ＭＳ Ｐゴシック"/>
            </a:endParaRPr>
          </a:p>
          <a:p>
            <a:pPr>
              <a:buClr>
                <a:srgbClr val="FF3300"/>
              </a:buClr>
              <a:defRPr/>
            </a:pPr>
            <a:r>
              <a:rPr lang="fr-CH">
                <a:solidFill>
                  <a:srgbClr val="FF0000"/>
                </a:solidFill>
                <a:latin typeface="Arial"/>
                <a:ea typeface="ＭＳ Ｐゴシック"/>
              </a:rPr>
              <a:t>Exemple:</a:t>
            </a:r>
            <a:r>
              <a:rPr lang="fr-CH">
                <a:latin typeface="Arial"/>
                <a:ea typeface="ＭＳ Ｐゴシック"/>
              </a:rPr>
              <a:t> Quel chemin</a:t>
            </a:r>
            <a:br>
              <a:rPr lang="fr-CH">
                <a:latin typeface="Arial"/>
                <a:ea typeface="ＭＳ Ｐゴシック"/>
              </a:rPr>
            </a:br>
            <a:r>
              <a:rPr lang="fr-CH">
                <a:latin typeface="Arial"/>
                <a:ea typeface="ＭＳ Ｐゴシック"/>
              </a:rPr>
              <a:t>prend-on pour aller d’un</a:t>
            </a:r>
            <a:br>
              <a:rPr lang="fr-CH">
                <a:latin typeface="Arial"/>
                <a:ea typeface="ＭＳ Ｐゴシック"/>
              </a:rPr>
            </a:br>
            <a:r>
              <a:rPr lang="fr-CH">
                <a:latin typeface="Arial"/>
                <a:ea typeface="ＭＳ Ｐゴシック"/>
              </a:rPr>
              <a:t>bâtiment à l’autre?</a:t>
            </a:r>
            <a:endParaRPr lang="fr-FR">
              <a:latin typeface="Arial"/>
              <a:ea typeface="ＭＳ Ｐゴシック"/>
            </a:endParaRPr>
          </a:p>
          <a:p>
            <a:pPr>
              <a:buFontTx/>
              <a:buNone/>
              <a:defRPr/>
            </a:pPr>
            <a:endParaRPr lang="fr-FR">
              <a:latin typeface="Arial"/>
              <a:ea typeface="ＭＳ Ｐゴシック"/>
            </a:endParaRPr>
          </a:p>
        </p:txBody>
      </p:sp>
      <p:sp>
        <p:nvSpPr>
          <p:cNvPr id="1711377480" name="Rectangle 5"/>
          <p:cNvSpPr>
            <a:spLocks noChangeArrowheads="1"/>
          </p:cNvSpPr>
          <p:nvPr/>
        </p:nvSpPr>
        <p:spPr bwMode="auto">
          <a:xfrm>
            <a:off x="1908175" y="5468938"/>
            <a:ext cx="3354388" cy="996950"/>
          </a:xfrm>
          <a:prstGeom prst="rect">
            <a:avLst/>
          </a:prstGeom>
          <a:noFill/>
          <a:ln>
            <a:noFill/>
          </a:ln>
        </p:spPr>
        <p:txBody>
          <a:bodyPr/>
          <a:lstStyle>
            <a:lvl1pPr marL="342900" indent="-342900">
              <a:defRPr sz="4400">
                <a:solidFill>
                  <a:schemeClr val="tx2"/>
                </a:solidFill>
                <a:latin typeface="Times New Roman"/>
                <a:ea typeface="ＭＳ Ｐゴシック"/>
              </a:defRPr>
            </a:lvl1pPr>
            <a:lvl2pPr marL="742950" indent="-285750">
              <a:defRPr sz="4400">
                <a:solidFill>
                  <a:schemeClr val="tx2"/>
                </a:solidFill>
                <a:latin typeface="Times New Roman"/>
                <a:ea typeface="ＭＳ Ｐゴシック"/>
              </a:defRPr>
            </a:lvl2pPr>
            <a:lvl3pPr marL="1143000" indent="-228600">
              <a:defRPr sz="4400">
                <a:solidFill>
                  <a:schemeClr val="tx2"/>
                </a:solidFill>
                <a:latin typeface="Times New Roman"/>
                <a:ea typeface="ＭＳ Ｐゴシック"/>
              </a:defRPr>
            </a:lvl3pPr>
            <a:lvl4pPr marL="1600200" indent="-228600">
              <a:defRPr sz="4400">
                <a:solidFill>
                  <a:schemeClr val="tx2"/>
                </a:solidFill>
                <a:latin typeface="Times New Roman"/>
                <a:ea typeface="ＭＳ Ｐゴシック"/>
              </a:defRPr>
            </a:lvl4pPr>
            <a:lvl5pPr marL="2057400" indent="-228600">
              <a:defRPr sz="4400">
                <a:solidFill>
                  <a:schemeClr val="tx2"/>
                </a:solidFill>
                <a:latin typeface="Times New Roman"/>
                <a:ea typeface="ＭＳ Ｐゴシック"/>
              </a:defRPr>
            </a:lvl5pPr>
            <a:lvl6pPr marL="2514600" indent="-228600" algn="ctr">
              <a:spcBef>
                <a:spcPts val="0"/>
              </a:spcBef>
              <a:spcAft>
                <a:spcPts val="0"/>
              </a:spcAft>
              <a:defRPr sz="4400">
                <a:solidFill>
                  <a:schemeClr val="tx2"/>
                </a:solidFill>
                <a:latin typeface="Times New Roman"/>
                <a:ea typeface="ＭＳ Ｐゴシック"/>
              </a:defRPr>
            </a:lvl6pPr>
            <a:lvl7pPr marL="2971800" indent="-228600" algn="ctr">
              <a:spcBef>
                <a:spcPts val="0"/>
              </a:spcBef>
              <a:spcAft>
                <a:spcPts val="0"/>
              </a:spcAft>
              <a:defRPr sz="4400">
                <a:solidFill>
                  <a:schemeClr val="tx2"/>
                </a:solidFill>
                <a:latin typeface="Times New Roman"/>
                <a:ea typeface="ＭＳ Ｐゴシック"/>
              </a:defRPr>
            </a:lvl7pPr>
            <a:lvl8pPr marL="3429000" indent="-228600" algn="ctr">
              <a:spcBef>
                <a:spcPts val="0"/>
              </a:spcBef>
              <a:spcAft>
                <a:spcPts val="0"/>
              </a:spcAft>
              <a:defRPr sz="4400">
                <a:solidFill>
                  <a:schemeClr val="tx2"/>
                </a:solidFill>
                <a:latin typeface="Times New Roman"/>
                <a:ea typeface="ＭＳ Ｐゴシック"/>
              </a:defRPr>
            </a:lvl8pPr>
            <a:lvl9pPr marL="3886200" indent="-228600" algn="ctr">
              <a:spcBef>
                <a:spcPts val="0"/>
              </a:spcBef>
              <a:spcAft>
                <a:spcPts val="0"/>
              </a:spcAft>
              <a:defRPr sz="4400">
                <a:solidFill>
                  <a:schemeClr val="tx2"/>
                </a:solidFill>
                <a:latin typeface="Times New Roman"/>
                <a:ea typeface="ＭＳ Ｐゴシック"/>
              </a:defRPr>
            </a:lvl9pPr>
          </a:lstStyle>
          <a:p>
            <a:pPr>
              <a:lnSpc>
                <a:spcPct val="90000"/>
              </a:lnSpc>
              <a:spcBef>
                <a:spcPts val="0"/>
              </a:spcBef>
              <a:spcAft>
                <a:spcPts val="0"/>
              </a:spcAft>
              <a:buClr>
                <a:srgbClr val="FF0000"/>
              </a:buClr>
              <a:buSzPct val="120000"/>
              <a:buFontTx/>
              <a:buChar char="•"/>
              <a:defRPr/>
            </a:pPr>
            <a:r>
              <a:rPr lang="fr-CH" sz="1850">
                <a:solidFill>
                  <a:srgbClr val="000000"/>
                </a:solidFill>
                <a:latin typeface="Arial"/>
              </a:rPr>
              <a:t>Quant à l</a:t>
            </a:r>
            <a:r>
              <a:rPr lang="fr-CH" sz="1850">
                <a:solidFill>
                  <a:srgbClr val="000000"/>
                </a:solidFill>
                <a:latin typeface="Arial"/>
              </a:rPr>
              <a:t>’</a:t>
            </a:r>
            <a:r>
              <a:rPr lang="fr-CH" sz="1850">
                <a:solidFill>
                  <a:srgbClr val="000000"/>
                </a:solidFill>
                <a:latin typeface="Arial"/>
              </a:rPr>
              <a:t>effort, il existe un principe pour </a:t>
            </a:r>
            <a:r>
              <a:rPr lang="fr-CH" sz="1850">
                <a:solidFill>
                  <a:srgbClr val="FF0000"/>
                </a:solidFill>
                <a:latin typeface="Arial"/>
              </a:rPr>
              <a:t>économiser</a:t>
            </a:r>
            <a:br>
              <a:rPr lang="fr-CH" sz="1850">
                <a:solidFill>
                  <a:srgbClr val="FF0000"/>
                </a:solidFill>
                <a:latin typeface="Arial"/>
              </a:rPr>
            </a:br>
            <a:r>
              <a:rPr lang="fr-CH" sz="1850">
                <a:solidFill>
                  <a:srgbClr val="000000"/>
                </a:solidFill>
                <a:latin typeface="Arial"/>
              </a:rPr>
              <a:t>les ressources.</a:t>
            </a:r>
            <a:endParaRPr lang="fr-FR" sz="1850">
              <a:solidFill>
                <a:srgbClr val="000000"/>
              </a:solidFill>
              <a:latin typeface="Arial"/>
            </a:endParaRPr>
          </a:p>
        </p:txBody>
      </p:sp>
      <p:grpSp>
        <p:nvGrpSpPr>
          <p:cNvPr id="231500514" name="Groupe 2"/>
          <p:cNvGrpSpPr/>
          <p:nvPr/>
        </p:nvGrpSpPr>
        <p:grpSpPr bwMode="auto">
          <a:xfrm>
            <a:off x="5635626" y="2292288"/>
            <a:ext cx="5493841" cy="4170711"/>
            <a:chOff x="4492625" y="2292288"/>
            <a:chExt cx="5493841" cy="4170711"/>
          </a:xfrm>
        </p:grpSpPr>
        <p:pic>
          <p:nvPicPr>
            <p:cNvPr id="339972" name="Picture 4" descr="intensity 6"/>
            <p:cNvPicPr>
              <a:picLocks noChangeAspect="1" noChangeArrowheads="1"/>
            </p:cNvPicPr>
            <p:nvPr/>
          </p:nvPicPr>
          <p:blipFill rotWithShape="1">
            <a:blip r:embed="rId3">
              <a:lum bright="-24000" contrast="48000"/>
            </a:blip>
            <a:stretch/>
          </p:blipFill>
          <p:spPr bwMode="auto">
            <a:xfrm>
              <a:off x="4492625" y="2292288"/>
              <a:ext cx="4121150" cy="3959225"/>
            </a:xfrm>
            <a:prstGeom prst="rect">
              <a:avLst/>
            </a:prstGeom>
            <a:noFill/>
            <a:ln>
              <a:noFill/>
            </a:ln>
          </p:spPr>
        </p:pic>
        <p:sp>
          <p:nvSpPr>
            <p:cNvPr id="2" name="ZoneTexte 1"/>
            <p:cNvSpPr txBox="1"/>
            <p:nvPr/>
          </p:nvSpPr>
          <p:spPr bwMode="auto">
            <a:xfrm>
              <a:off x="4585866" y="6247556"/>
              <a:ext cx="5400600" cy="215444"/>
            </a:xfrm>
            <a:prstGeom prst="rect">
              <a:avLst/>
            </a:prstGeom>
            <a:noFill/>
          </p:spPr>
          <p:txBody>
            <a:bodyPr wrap="square" rtlCol="0">
              <a:spAutoFit/>
            </a:bodyPr>
            <a:lstStyle/>
            <a:p>
              <a:pPr>
                <a:spcBef>
                  <a:spcPts val="0"/>
                </a:spcBef>
                <a:spcAft>
                  <a:spcPts val="0"/>
                </a:spcAft>
                <a:defRPr/>
              </a:pPr>
              <a:r>
                <a:rPr lang="fr-FR" sz="800">
                  <a:solidFill>
                    <a:srgbClr val="000000"/>
                  </a:solidFill>
                  <a:latin typeface="Arial"/>
                  <a:ea typeface="ＭＳ Ｐゴシック"/>
                </a:rPr>
                <a:t>Deckers</a:t>
              </a:r>
              <a:r>
                <a:rPr lang="fr-FR" sz="800">
                  <a:solidFill>
                    <a:srgbClr val="000000"/>
                  </a:solidFill>
                  <a:latin typeface="Arial"/>
                  <a:ea typeface="ＭＳ Ｐゴシック"/>
                </a:rPr>
                <a:t>, L. (2001). </a:t>
              </a:r>
              <a:r>
                <a:rPr lang="fr-FR" sz="800" i="1">
                  <a:solidFill>
                    <a:srgbClr val="000000"/>
                  </a:solidFill>
                  <a:latin typeface="Arial"/>
                  <a:ea typeface="ＭＳ Ｐゴシック"/>
                </a:rPr>
                <a:t>Motivation: </a:t>
              </a:r>
              <a:r>
                <a:rPr lang="fr-FR" sz="800" i="1">
                  <a:solidFill>
                    <a:srgbClr val="000000"/>
                  </a:solidFill>
                  <a:latin typeface="Arial"/>
                  <a:ea typeface="ＭＳ Ｐゴシック"/>
                </a:rPr>
                <a:t>Biological</a:t>
              </a:r>
              <a:r>
                <a:rPr lang="fr-FR" sz="800" i="1">
                  <a:solidFill>
                    <a:srgbClr val="000000"/>
                  </a:solidFill>
                  <a:latin typeface="Arial"/>
                  <a:ea typeface="ＭＳ Ｐゴシック"/>
                </a:rPr>
                <a:t>, </a:t>
              </a:r>
              <a:r>
                <a:rPr lang="fr-FR" sz="800" i="1">
                  <a:solidFill>
                    <a:srgbClr val="000000"/>
                  </a:solidFill>
                  <a:latin typeface="Arial"/>
                  <a:ea typeface="ＭＳ Ｐゴシック"/>
                </a:rPr>
                <a:t>psychological</a:t>
              </a:r>
              <a:r>
                <a:rPr lang="fr-FR" sz="800" i="1">
                  <a:solidFill>
                    <a:srgbClr val="000000"/>
                  </a:solidFill>
                  <a:latin typeface="Arial"/>
                  <a:ea typeface="ＭＳ Ｐゴシック"/>
                </a:rPr>
                <a:t>, and </a:t>
              </a:r>
              <a:r>
                <a:rPr lang="fr-FR" sz="800" i="1">
                  <a:solidFill>
                    <a:srgbClr val="000000"/>
                  </a:solidFill>
                  <a:latin typeface="Arial"/>
                  <a:ea typeface="ＭＳ Ｐゴシック"/>
                </a:rPr>
                <a:t>environmental</a:t>
              </a:r>
              <a:r>
                <a:rPr lang="fr-FR" sz="800" i="1">
                  <a:solidFill>
                    <a:srgbClr val="000000"/>
                  </a:solidFill>
                  <a:latin typeface="Arial"/>
                  <a:ea typeface="ＭＳ Ｐゴシック"/>
                </a:rPr>
                <a:t>. </a:t>
              </a:r>
              <a:r>
                <a:rPr lang="fr-FR" sz="800">
                  <a:solidFill>
                    <a:srgbClr val="000000"/>
                  </a:solidFill>
                  <a:latin typeface="Arial"/>
                  <a:ea typeface="ＭＳ Ｐゴシック"/>
                </a:rPr>
                <a:t>Pearson. </a:t>
              </a:r>
              <a:endParaRPr/>
            </a:p>
          </p:txBody>
        </p:sp>
      </p:gr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advTm="272971"/>
    </mc:Choice>
    <mc:Fallback>
      <p:transition advClick="1" advTm="2729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34497404">
                                            <p:txEl>
                                              <p:pRg st="0" end="0"/>
                                            </p:txEl>
                                          </p:spTgt>
                                        </p:tgtEl>
                                        <p:attrNameLst>
                                          <p:attrName>style.visibility</p:attrName>
                                        </p:attrNameLst>
                                      </p:cBhvr>
                                      <p:to>
                                        <p:strVal val="visible"/>
                                      </p:to>
                                    </p:set>
                                    <p:animEffect transition="in" filter="box(out)">
                                      <p:cBhvr>
                                        <p:cTn id="7" dur="500"/>
                                        <p:tgtEl>
                                          <p:spTgt spid="23449740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34497404">
                                            <p:txEl>
                                              <p:pRg st="2" end="2"/>
                                            </p:txEl>
                                          </p:spTgt>
                                        </p:tgtEl>
                                        <p:attrNameLst>
                                          <p:attrName>style.visibility</p:attrName>
                                        </p:attrNameLst>
                                      </p:cBhvr>
                                      <p:to>
                                        <p:strVal val="visible"/>
                                      </p:to>
                                    </p:set>
                                    <p:animEffect transition="in" filter="box(out)">
                                      <p:cBhvr>
                                        <p:cTn id="12" dur="500"/>
                                        <p:tgtEl>
                                          <p:spTgt spid="23449740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34497404">
                                            <p:txEl>
                                              <p:pRg st="4" end="4"/>
                                            </p:txEl>
                                          </p:spTgt>
                                        </p:tgtEl>
                                        <p:attrNameLst>
                                          <p:attrName>style.visibility</p:attrName>
                                        </p:attrNameLst>
                                      </p:cBhvr>
                                      <p:to>
                                        <p:strVal val="visible"/>
                                      </p:to>
                                    </p:set>
                                    <p:animEffect transition="in" filter="box(out)">
                                      <p:cBhvr>
                                        <p:cTn id="17" dur="500"/>
                                        <p:tgtEl>
                                          <p:spTgt spid="234497404">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31500514"/>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7113774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7404" grpId="0" build="p"/>
      <p:bldP spid="1711377480" grpId="0"/>
    </p:bldLst>
  </p:timing>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1087189" name="Espace réservé du numéro de diapositive 2"/>
          <p:cNvSpPr>
            <a:spLocks noGrp="1"/>
          </p:cNvSpPr>
          <p:nvPr>
            <p:ph type="sldNum" sz="quarter" idx="11"/>
          </p:nvPr>
        </p:nvSpPr>
        <p:spPr bwMode="auto"/>
        <p:txBody>
          <a:bodyPr/>
          <a:lstStyle/>
          <a:p>
            <a:pPr>
              <a:spcBef>
                <a:spcPts val="0"/>
              </a:spcBef>
              <a:spcAft>
                <a:spcPts val="0"/>
              </a:spcAft>
              <a:defRPr/>
            </a:pPr>
            <a:fld id="{6878F6F1-EA10-834A-A94A-22A0345C534A}" type="slidenum">
              <a:rPr lang="fr-FR">
                <a:solidFill>
                  <a:srgbClr val="000000"/>
                </a:solidFill>
                <a:ea typeface="ＭＳ Ｐゴシック"/>
              </a:rPr>
              <a:t>45</a:t>
            </a:fld>
            <a:endParaRPr lang="fr-FR">
              <a:solidFill>
                <a:srgbClr val="000000"/>
              </a:solidFill>
              <a:ea typeface="ＭＳ Ｐゴシック"/>
            </a:endParaRPr>
          </a:p>
        </p:txBody>
      </p:sp>
      <p:pic>
        <p:nvPicPr>
          <p:cNvPr id="411314549" name="Image 4" descr="Une image contenant plein air, roue, herbe, Véhicule terrestre&#10;&#10;Description générée automatiquement"/>
          <p:cNvPicPr>
            <a:picLocks noChangeAspect="1"/>
          </p:cNvPicPr>
          <p:nvPr/>
        </p:nvPicPr>
        <p:blipFill rotWithShape="1">
          <a:blip r:embed="rId3"/>
          <a:stretch/>
        </p:blipFill>
        <p:spPr bwMode="auto">
          <a:xfrm>
            <a:off x="2815614" y="1340768"/>
            <a:ext cx="6560773" cy="4920580"/>
          </a:xfrm>
          <a:prstGeom prst="rect">
            <a:avLst/>
          </a:prstGeom>
        </p:spPr>
      </p:pic>
      <p:sp>
        <p:nvSpPr>
          <p:cNvPr id="1363266901" name="ZoneTexte 5"/>
          <p:cNvSpPr txBox="1"/>
          <p:nvPr/>
        </p:nvSpPr>
        <p:spPr bwMode="auto">
          <a:xfrm>
            <a:off x="1919536" y="464142"/>
            <a:ext cx="8856984" cy="584775"/>
          </a:xfrm>
          <a:prstGeom prst="rect">
            <a:avLst/>
          </a:prstGeom>
          <a:noFill/>
        </p:spPr>
        <p:txBody>
          <a:bodyPr wrap="square" rtlCol="0">
            <a:spAutoFit/>
          </a:bodyPr>
          <a:lstStyle/>
          <a:p>
            <a:pPr>
              <a:spcBef>
                <a:spcPts val="0"/>
              </a:spcBef>
              <a:spcAft>
                <a:spcPts val="0"/>
              </a:spcAft>
              <a:defRPr/>
            </a:pPr>
            <a:r>
              <a:rPr lang="fr-FR" sz="3200" b="1">
                <a:solidFill>
                  <a:srgbClr val="3333CC"/>
                </a:solidFill>
                <a:latin typeface="Tahoma"/>
                <a:ea typeface="Tahoma"/>
                <a:cs typeface="Tahoma"/>
              </a:rPr>
              <a:t>« Least Effort » dans la vie quotidienne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bg1"/>
        </a:solidFill>
      </p:bgPr>
    </p:bg>
    <p:spTree>
      <p:nvGrpSpPr>
        <p:cNvPr id="1" name=""/>
        <p:cNvGrpSpPr/>
        <p:nvPr/>
      </p:nvGrpSpPr>
      <p:grpSpPr bwMode="auto">
        <a:xfrm>
          <a:off x="0" y="0"/>
          <a:ext cx="0" cy="0"/>
          <a:chOff x="0" y="0"/>
          <a:chExt cx="0" cy="0"/>
        </a:xfrm>
      </p:grpSpPr>
      <p:sp>
        <p:nvSpPr>
          <p:cNvPr id="919452836" name="Espace réservé du numéro de diapositive 2"/>
          <p:cNvSpPr>
            <a:spLocks noChangeArrowheads="1" noGrp="1"/>
          </p:cNvSpPr>
          <p:nvPr>
            <p:ph type="sldNum" sz="quarter" idx="11"/>
          </p:nvPr>
        </p:nvSpPr>
        <p:spPr bwMode="auto">
          <a:xfrm>
            <a:off x="8864250" y="6472339"/>
            <a:ext cx="2063750" cy="304800"/>
          </a:xfrm>
          <a:prstGeom prst="rect">
            <a:avLst/>
          </a:prstGeom>
          <a:noFill/>
          <a:ln/>
        </p:spPr>
        <p:txBody>
          <a:bodyPr/>
          <a:lstStyle>
            <a:lvl1pPr>
              <a:spcBef>
                <a:spcPts val="0"/>
              </a:spcBef>
              <a:buClr>
                <a:srgbClr val="FF0000"/>
              </a:buClr>
              <a:buSzPct val="120000"/>
              <a:buChar char="•"/>
              <a:defRPr sz="1850">
                <a:solidFill>
                  <a:schemeClr val="tx1"/>
                </a:solidFill>
                <a:latin typeface="Arial"/>
                <a:ea typeface="ＭＳ Ｐゴシック"/>
              </a:defRPr>
            </a:lvl1pPr>
            <a:lvl2pPr marL="685817" indent="-263776">
              <a:spcBef>
                <a:spcPts val="0"/>
              </a:spcBef>
              <a:buClr>
                <a:srgbClr val="FF0000"/>
              </a:buClr>
              <a:defRPr>
                <a:solidFill>
                  <a:srgbClr val="FF0000"/>
                </a:solidFill>
                <a:latin typeface="Arial"/>
                <a:ea typeface="ＭＳ Ｐゴシック"/>
              </a:defRPr>
            </a:lvl2pPr>
            <a:lvl3pPr marL="1055103" indent="-211021">
              <a:spcBef>
                <a:spcPts val="0"/>
              </a:spcBef>
              <a:buClr>
                <a:srgbClr val="FF0000"/>
              </a:buClr>
              <a:buChar char="•"/>
              <a:defRPr sz="1500">
                <a:solidFill>
                  <a:schemeClr val="tx1"/>
                </a:solidFill>
                <a:latin typeface="Arial"/>
                <a:ea typeface="ＭＳ Ｐゴシック"/>
              </a:defRPr>
            </a:lvl3pPr>
            <a:lvl4pPr marL="1477145" indent="-211021">
              <a:spcBef>
                <a:spcPts val="0"/>
              </a:spcBef>
              <a:buClr>
                <a:srgbClr val="FF0000"/>
              </a:buClr>
              <a:buChar char="•"/>
              <a:defRPr sz="1300">
                <a:solidFill>
                  <a:schemeClr val="tx1"/>
                </a:solidFill>
                <a:latin typeface="Arial"/>
                <a:ea typeface="ＭＳ Ｐゴシック"/>
              </a:defRPr>
            </a:lvl4pPr>
            <a:lvl5pPr marL="1899186" indent="-211021">
              <a:spcBef>
                <a:spcPts val="0"/>
              </a:spcBef>
              <a:buClr>
                <a:srgbClr val="FF0000"/>
              </a:buClr>
              <a:buChar char="•"/>
              <a:defRPr sz="1100">
                <a:solidFill>
                  <a:schemeClr val="tx1"/>
                </a:solidFill>
                <a:latin typeface="Arial"/>
                <a:ea typeface="ＭＳ Ｐゴシック"/>
              </a:defRPr>
            </a:lvl5pPr>
            <a:lvl6pPr marL="2321226" indent="-211021">
              <a:spcBef>
                <a:spcPts val="0"/>
              </a:spcBef>
              <a:spcAft>
                <a:spcPts val="0"/>
              </a:spcAft>
              <a:buClr>
                <a:srgbClr val="FF0000"/>
              </a:buClr>
              <a:buChar char="•"/>
              <a:defRPr sz="1100">
                <a:solidFill>
                  <a:schemeClr val="tx1"/>
                </a:solidFill>
                <a:latin typeface="Arial"/>
                <a:ea typeface="ＭＳ Ｐゴシック"/>
              </a:defRPr>
            </a:lvl6pPr>
            <a:lvl7pPr marL="2743269" indent="-211021">
              <a:spcBef>
                <a:spcPts val="0"/>
              </a:spcBef>
              <a:spcAft>
                <a:spcPts val="0"/>
              </a:spcAft>
              <a:buClr>
                <a:srgbClr val="FF0000"/>
              </a:buClr>
              <a:buChar char="•"/>
              <a:defRPr sz="1100">
                <a:solidFill>
                  <a:schemeClr val="tx1"/>
                </a:solidFill>
                <a:latin typeface="Arial"/>
                <a:ea typeface="ＭＳ Ｐゴシック"/>
              </a:defRPr>
            </a:lvl7pPr>
            <a:lvl8pPr marL="3165310" indent="-211021">
              <a:spcBef>
                <a:spcPts val="0"/>
              </a:spcBef>
              <a:spcAft>
                <a:spcPts val="0"/>
              </a:spcAft>
              <a:buClr>
                <a:srgbClr val="FF0000"/>
              </a:buClr>
              <a:buChar char="•"/>
              <a:defRPr sz="1100">
                <a:solidFill>
                  <a:schemeClr val="tx1"/>
                </a:solidFill>
                <a:latin typeface="Arial"/>
                <a:ea typeface="ＭＳ Ｐゴシック"/>
              </a:defRPr>
            </a:lvl8pPr>
            <a:lvl9pPr marL="3587351" indent="-211021">
              <a:spcBef>
                <a:spcPts val="0"/>
              </a:spcBef>
              <a:spcAft>
                <a:spcPts val="0"/>
              </a:spcAft>
              <a:buClr>
                <a:srgbClr val="FF0000"/>
              </a:buClr>
              <a:buChar char="•"/>
              <a:defRPr sz="1100">
                <a:solidFill>
                  <a:schemeClr val="tx1"/>
                </a:solidFill>
                <a:latin typeface="Arial"/>
                <a:ea typeface="ＭＳ Ｐゴシック"/>
              </a:defRPr>
            </a:lvl9pPr>
          </a:lstStyle>
          <a:p>
            <a:pPr>
              <a:spcBef>
                <a:spcPts val="0"/>
              </a:spcBef>
              <a:spcAft>
                <a:spcPts val="0"/>
              </a:spcAft>
              <a:buClrTx/>
              <a:buSzTx/>
              <a:buNone/>
              <a:defRPr/>
            </a:pPr>
            <a:fld id="{1C32B5E3-33AF-3B46-92AB-CA64E8A5B79F}" type="slidenum">
              <a:rPr lang="fr-FR" sz="1100">
                <a:solidFill>
                  <a:srgbClr val="000000"/>
                </a:solidFill>
              </a:rPr>
              <a:t>46</a:t>
            </a:fld>
            <a:endParaRPr lang="fr-FR" sz="1100">
              <a:solidFill>
                <a:srgbClr val="000000"/>
              </a:solidFill>
            </a:endParaRPr>
          </a:p>
        </p:txBody>
      </p:sp>
      <p:sp>
        <p:nvSpPr>
          <p:cNvPr id="938488636" name="Rectangle 5"/>
          <p:cNvSpPr txBox="1">
            <a:spLocks noChangeArrowheads="1"/>
          </p:cNvSpPr>
          <p:nvPr/>
        </p:nvSpPr>
        <p:spPr bwMode="auto">
          <a:xfrm>
            <a:off x="1533526" y="356074"/>
            <a:ext cx="9305192" cy="971550"/>
          </a:xfrm>
          <a:prstGeom prst="rect">
            <a:avLst/>
          </a:prstGeom>
        </p:spPr>
        <p:txBody>
          <a:bodyPr/>
          <a:lstStyle>
            <a:lvl1pPr algn="ctr" rtl="0">
              <a:spcBef>
                <a:spcPts val="0"/>
              </a:spcBef>
              <a:spcAft>
                <a:spcPts val="0"/>
              </a:spcAft>
              <a:defRPr sz="3200" b="1">
                <a:solidFill>
                  <a:schemeClr val="accent2"/>
                </a:solidFill>
                <a:latin typeface="+mj-lt"/>
                <a:ea typeface="ＭＳ Ｐゴシック"/>
                <a:cs typeface="ＭＳ Ｐゴシック"/>
              </a:defRPr>
            </a:lvl1pPr>
            <a:lvl2pPr algn="ctr" rtl="0">
              <a:spcBef>
                <a:spcPts val="0"/>
              </a:spcBef>
              <a:spcAft>
                <a:spcPts val="0"/>
              </a:spcAft>
              <a:defRPr sz="3200" b="1">
                <a:solidFill>
                  <a:schemeClr val="accent2"/>
                </a:solidFill>
                <a:latin typeface="Tahoma"/>
                <a:ea typeface="ＭＳ Ｐゴシック"/>
                <a:cs typeface="ＭＳ Ｐゴシック"/>
              </a:defRPr>
            </a:lvl2pPr>
            <a:lvl3pPr algn="ctr" rtl="0">
              <a:spcBef>
                <a:spcPts val="0"/>
              </a:spcBef>
              <a:spcAft>
                <a:spcPts val="0"/>
              </a:spcAft>
              <a:defRPr sz="3200" b="1">
                <a:solidFill>
                  <a:schemeClr val="accent2"/>
                </a:solidFill>
                <a:latin typeface="Tahoma"/>
                <a:ea typeface="ＭＳ Ｐゴシック"/>
                <a:cs typeface="ＭＳ Ｐゴシック"/>
              </a:defRPr>
            </a:lvl3pPr>
            <a:lvl4pPr algn="ctr" rtl="0">
              <a:spcBef>
                <a:spcPts val="0"/>
              </a:spcBef>
              <a:spcAft>
                <a:spcPts val="0"/>
              </a:spcAft>
              <a:defRPr sz="3200" b="1">
                <a:solidFill>
                  <a:schemeClr val="accent2"/>
                </a:solidFill>
                <a:latin typeface="Tahoma"/>
                <a:ea typeface="ＭＳ Ｐゴシック"/>
                <a:cs typeface="ＭＳ Ｐゴシック"/>
              </a:defRPr>
            </a:lvl4pPr>
            <a:lvl5pPr algn="ctr" rtl="0">
              <a:spcBef>
                <a:spcPts val="0"/>
              </a:spcBef>
              <a:spcAft>
                <a:spcPts val="0"/>
              </a:spcAft>
              <a:defRPr sz="3200" b="1">
                <a:solidFill>
                  <a:schemeClr val="accent2"/>
                </a:solidFill>
                <a:latin typeface="Tahoma"/>
                <a:ea typeface="ＭＳ Ｐゴシック"/>
                <a:cs typeface="ＭＳ Ｐゴシック"/>
              </a:defRPr>
            </a:lvl5pPr>
            <a:lvl6pPr marL="457200" algn="ctr" rtl="0">
              <a:spcBef>
                <a:spcPts val="0"/>
              </a:spcBef>
              <a:spcAft>
                <a:spcPts val="0"/>
              </a:spcAft>
              <a:defRPr sz="3200" b="1">
                <a:solidFill>
                  <a:schemeClr val="accent2"/>
                </a:solidFill>
                <a:latin typeface="Tahoma"/>
              </a:defRPr>
            </a:lvl6pPr>
            <a:lvl7pPr marL="914400" algn="ctr" rtl="0">
              <a:spcBef>
                <a:spcPts val="0"/>
              </a:spcBef>
              <a:spcAft>
                <a:spcPts val="0"/>
              </a:spcAft>
              <a:defRPr sz="3200" b="1">
                <a:solidFill>
                  <a:schemeClr val="accent2"/>
                </a:solidFill>
                <a:latin typeface="Tahoma"/>
              </a:defRPr>
            </a:lvl7pPr>
            <a:lvl8pPr marL="1371600" algn="ctr" rtl="0">
              <a:spcBef>
                <a:spcPts val="0"/>
              </a:spcBef>
              <a:spcAft>
                <a:spcPts val="0"/>
              </a:spcAft>
              <a:defRPr sz="3200" b="1">
                <a:solidFill>
                  <a:schemeClr val="accent2"/>
                </a:solidFill>
                <a:latin typeface="Tahoma"/>
              </a:defRPr>
            </a:lvl8pPr>
            <a:lvl9pPr marL="1828800" algn="ctr" rtl="0">
              <a:spcBef>
                <a:spcPts val="0"/>
              </a:spcBef>
              <a:spcAft>
                <a:spcPts val="0"/>
              </a:spcAft>
              <a:defRPr sz="3200" b="1">
                <a:solidFill>
                  <a:schemeClr val="accent2"/>
                </a:solidFill>
                <a:latin typeface="Tahoma"/>
              </a:defRPr>
            </a:lvl9pPr>
          </a:lstStyle>
          <a:p>
            <a:pPr algn="l">
              <a:defRPr/>
            </a:pPr>
            <a:r>
              <a:rPr lang="fr-FR">
                <a:solidFill>
                  <a:srgbClr val="3333CC"/>
                </a:solidFill>
                <a:latin typeface="Tahoma"/>
                <a:ea typeface="Tahoma"/>
                <a:cs typeface="Tahoma"/>
              </a:rPr>
              <a:t>BREHM et SELF (1989): La théorie</a:t>
            </a:r>
            <a:br>
              <a:rPr lang="fr-FR">
                <a:solidFill>
                  <a:srgbClr val="3333CC"/>
                </a:solidFill>
                <a:latin typeface="Tahoma"/>
                <a:ea typeface="Tahoma"/>
                <a:cs typeface="Tahoma"/>
              </a:rPr>
            </a:br>
            <a:r>
              <a:rPr lang="fr-FR">
                <a:solidFill>
                  <a:srgbClr val="3333CC"/>
                </a:solidFill>
                <a:latin typeface="Tahoma"/>
                <a:ea typeface="Tahoma"/>
                <a:cs typeface="Tahoma"/>
              </a:rPr>
              <a:t>de l’intensité de la motivation</a:t>
            </a:r>
            <a:endParaRPr/>
          </a:p>
        </p:txBody>
      </p:sp>
      <p:grpSp>
        <p:nvGrpSpPr>
          <p:cNvPr id="642005543" name="Group 8"/>
          <p:cNvGrpSpPr/>
          <p:nvPr/>
        </p:nvGrpSpPr>
        <p:grpSpPr bwMode="auto">
          <a:xfrm>
            <a:off x="9192344" y="350197"/>
            <a:ext cx="1407562" cy="1450646"/>
            <a:chOff x="4969" y="346"/>
            <a:chExt cx="1271" cy="1294"/>
          </a:xfrm>
        </p:grpSpPr>
        <p:pic>
          <p:nvPicPr>
            <p:cNvPr id="3" name="Picture 6"/>
            <p:cNvPicPr>
              <a:picLocks noChangeAspect="1" noChangeArrowheads="1"/>
            </p:cNvPicPr>
            <p:nvPr/>
          </p:nvPicPr>
          <p:blipFill rotWithShape="1">
            <a:blip r:embed="rId3">
              <a:lum contrast="12000"/>
            </a:blip>
            <a:stretch/>
          </p:blipFill>
          <p:spPr bwMode="auto">
            <a:xfrm>
              <a:off x="5070" y="346"/>
              <a:ext cx="996" cy="1089"/>
            </a:xfrm>
            <a:prstGeom prst="rect">
              <a:avLst/>
            </a:prstGeom>
            <a:noFill/>
            <a:ln>
              <a:noFill/>
            </a:ln>
          </p:spPr>
        </p:pic>
        <p:sp>
          <p:nvSpPr>
            <p:cNvPr id="4" name="Text Box 7"/>
            <p:cNvSpPr txBox="1">
              <a:spLocks noChangeArrowheads="1"/>
            </p:cNvSpPr>
            <p:nvPr/>
          </p:nvSpPr>
          <p:spPr bwMode="auto">
            <a:xfrm>
              <a:off x="4969" y="1434"/>
              <a:ext cx="1271" cy="206"/>
            </a:xfrm>
            <a:prstGeom prst="rect">
              <a:avLst/>
            </a:prstGeom>
            <a:noFill/>
            <a:ln>
              <a:noFill/>
            </a:ln>
          </p:spPr>
          <p:txBody>
            <a:bodyPr>
              <a:spAutoFit/>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defRPr>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lgn="ctr">
                <a:spcBef>
                  <a:spcPts val="0"/>
                </a:spcBef>
                <a:spcAft>
                  <a:spcPts val="0"/>
                </a:spcAft>
                <a:buClrTx/>
                <a:buSzTx/>
                <a:buNone/>
                <a:defRPr/>
              </a:pPr>
              <a:r>
                <a:rPr lang="fr-CH" sz="900">
                  <a:solidFill>
                    <a:srgbClr val="000000"/>
                  </a:solidFill>
                </a:rPr>
                <a:t>Jack W. BREHM</a:t>
              </a:r>
              <a:endParaRPr lang="fr-FR" sz="900">
                <a:solidFill>
                  <a:srgbClr val="000000"/>
                </a:solidFill>
              </a:endParaRPr>
            </a:p>
          </p:txBody>
        </p:sp>
      </p:grpSp>
      <p:pic>
        <p:nvPicPr>
          <p:cNvPr id="1712856280" name="Image 4"/>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2227314" y="1768644"/>
            <a:ext cx="7737373" cy="4164859"/>
          </a:xfrm>
          <a:prstGeom prst="rect">
            <a:avLst/>
          </a:prstGeom>
          <a:noFill/>
          <a:ln>
            <a:noFill/>
          </a:ln>
        </p:spPr>
      </p:pic>
      <p:sp>
        <p:nvSpPr>
          <p:cNvPr id="1814306451" name="ZoneTexte 5"/>
          <p:cNvSpPr txBox="1"/>
          <p:nvPr/>
        </p:nvSpPr>
        <p:spPr bwMode="auto">
          <a:xfrm>
            <a:off x="3559441" y="6009484"/>
            <a:ext cx="5073118" cy="492443"/>
          </a:xfrm>
          <a:prstGeom prst="rect">
            <a:avLst/>
          </a:prstGeom>
          <a:noFill/>
        </p:spPr>
        <p:txBody>
          <a:bodyPr wrap="square" rtlCol="0">
            <a:spAutoFit/>
          </a:bodyPr>
          <a:lstStyle/>
          <a:p>
            <a:pPr algn="just">
              <a:spcBef>
                <a:spcPts val="0"/>
              </a:spcBef>
              <a:spcAft>
                <a:spcPts val="0"/>
              </a:spcAft>
              <a:defRPr/>
            </a:pPr>
            <a:r>
              <a:rPr lang="en-US" sz="900">
                <a:solidFill>
                  <a:srgbClr val="000000"/>
                </a:solidFill>
                <a:latin typeface="Arial"/>
                <a:ea typeface="Aptos"/>
                <a:cs typeface="Times New Roman"/>
              </a:rPr>
              <a:t>Gendolla, G.H.E., &amp; Wright, R A. (2009). Effort. In D. Sander &amp; K.R. Scherer (Eds.), </a:t>
            </a:r>
            <a:r>
              <a:rPr lang="en-US" sz="900" i="1">
                <a:solidFill>
                  <a:srgbClr val="000000"/>
                </a:solidFill>
                <a:latin typeface="Arial"/>
                <a:ea typeface="Aptos"/>
                <a:cs typeface="Times New Roman"/>
              </a:rPr>
              <a:t>The Oxford companion to emotion and the affective sciences</a:t>
            </a:r>
            <a:r>
              <a:rPr lang="en-US" sz="900">
                <a:solidFill>
                  <a:srgbClr val="000000"/>
                </a:solidFill>
                <a:latin typeface="Arial"/>
                <a:ea typeface="Aptos"/>
                <a:cs typeface="Times New Roman"/>
              </a:rPr>
              <a:t> (pp. 134–135). Oxford University Press.</a:t>
            </a:r>
            <a:endParaRPr lang="fr-CH" sz="900">
              <a:solidFill>
                <a:srgbClr val="000000"/>
              </a:solidFill>
              <a:latin typeface="Arial"/>
              <a:ea typeface="Aptos"/>
              <a:cs typeface="Times New Roman"/>
            </a:endParaRPr>
          </a:p>
          <a:p>
            <a:pPr algn="just">
              <a:spcBef>
                <a:spcPts val="0"/>
              </a:spcBef>
              <a:spcAft>
                <a:spcPts val="0"/>
              </a:spcAft>
              <a:defRPr/>
            </a:pPr>
            <a:endParaRPr lang="fr-FR" sz="800">
              <a:solidFill>
                <a:srgbClr val="000000"/>
              </a:solidFill>
              <a:latin typeface="Arial"/>
              <a:ea typeface="ＭＳ Ｐゴシック"/>
              <a:cs typeface="Arial"/>
            </a:endParaRPr>
          </a:p>
        </p:txBody>
      </p:sp>
      <p:sp>
        <p:nvSpPr>
          <p:cNvPr id="1825623513" name="ZoneTexte 6"/>
          <p:cNvSpPr txBox="1"/>
          <p:nvPr/>
        </p:nvSpPr>
        <p:spPr bwMode="auto">
          <a:xfrm>
            <a:off x="2279576" y="1477218"/>
            <a:ext cx="5387702" cy="215444"/>
          </a:xfrm>
          <a:prstGeom prst="rect">
            <a:avLst/>
          </a:prstGeom>
          <a:noFill/>
        </p:spPr>
        <p:txBody>
          <a:bodyPr wrap="square" rtlCol="0">
            <a:spAutoFit/>
          </a:bodyPr>
          <a:lstStyle/>
          <a:p>
            <a:pPr>
              <a:spcBef>
                <a:spcPts val="0"/>
              </a:spcBef>
              <a:spcAft>
                <a:spcPts val="0"/>
              </a:spcAft>
              <a:defRPr/>
            </a:pPr>
            <a:r>
              <a:rPr lang="fr-CH" sz="800">
                <a:solidFill>
                  <a:srgbClr val="000000"/>
                </a:solidFill>
                <a:latin typeface="Arial"/>
                <a:ea typeface="ＭＳ Ｐゴシック"/>
              </a:rPr>
              <a:t>Brehm, J.W., &amp; Self, E.A. (1989). The </a:t>
            </a:r>
            <a:r>
              <a:rPr lang="fr-CH" sz="800">
                <a:solidFill>
                  <a:srgbClr val="000000"/>
                </a:solidFill>
                <a:latin typeface="Arial"/>
                <a:ea typeface="ＭＳ Ｐゴシック"/>
              </a:rPr>
              <a:t>intensity</a:t>
            </a:r>
            <a:r>
              <a:rPr lang="fr-CH" sz="800">
                <a:solidFill>
                  <a:srgbClr val="000000"/>
                </a:solidFill>
                <a:latin typeface="Arial"/>
                <a:ea typeface="ＭＳ Ｐゴシック"/>
              </a:rPr>
              <a:t> of motivation. </a:t>
            </a:r>
            <a:r>
              <a:rPr lang="fr-CH" sz="800" i="1">
                <a:solidFill>
                  <a:srgbClr val="000000"/>
                </a:solidFill>
                <a:latin typeface="Arial"/>
                <a:ea typeface="ＭＳ Ｐゴシック"/>
              </a:rPr>
              <a:t>Annual</a:t>
            </a:r>
            <a:r>
              <a:rPr lang="fr-CH" sz="800" i="1">
                <a:solidFill>
                  <a:srgbClr val="000000"/>
                </a:solidFill>
                <a:latin typeface="Arial"/>
                <a:ea typeface="ＭＳ Ｐゴシック"/>
              </a:rPr>
              <a:t> </a:t>
            </a:r>
            <a:r>
              <a:rPr lang="fr-CH" sz="800" i="1">
                <a:solidFill>
                  <a:srgbClr val="000000"/>
                </a:solidFill>
                <a:latin typeface="Arial"/>
                <a:ea typeface="ＭＳ Ｐゴシック"/>
              </a:rPr>
              <a:t>Review</a:t>
            </a:r>
            <a:r>
              <a:rPr lang="fr-CH" sz="800" i="1">
                <a:solidFill>
                  <a:srgbClr val="000000"/>
                </a:solidFill>
                <a:latin typeface="Arial"/>
                <a:ea typeface="ＭＳ Ｐゴシック"/>
              </a:rPr>
              <a:t> of Psychology, 40, </a:t>
            </a:r>
            <a:r>
              <a:rPr lang="fr-CH" sz="800">
                <a:solidFill>
                  <a:srgbClr val="000000"/>
                </a:solidFill>
                <a:latin typeface="Arial"/>
                <a:ea typeface="ＭＳ Ｐゴシック"/>
              </a:rPr>
              <a:t>109–131.</a:t>
            </a:r>
            <a:endParaRPr lang="fr-FR" sz="1200">
              <a:solidFill>
                <a:srgbClr val="000000"/>
              </a:solidFill>
              <a:latin typeface="Arial"/>
              <a:ea typeface="ＭＳ Ｐゴシック"/>
            </a:endParaRPr>
          </a:p>
        </p:txBody>
      </p:sp>
      <p:sp>
        <p:nvSpPr>
          <p:cNvPr id="844807342" name="Rectangle 7"/>
          <p:cNvSpPr/>
          <p:nvPr/>
        </p:nvSpPr>
        <p:spPr bwMode="auto">
          <a:xfrm>
            <a:off x="6023993" y="1988840"/>
            <a:ext cx="3872133" cy="3672408"/>
          </a:xfrm>
          <a:prstGeom prst="rect">
            <a:avLst/>
          </a:prstGeom>
          <a:no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bodyPr>
          <a:lstStyle/>
          <a:p>
            <a:pPr algn="ctr">
              <a:spcBef>
                <a:spcPts val="0"/>
              </a:spcBef>
              <a:spcAft>
                <a:spcPts val="0"/>
              </a:spcAft>
              <a:defRPr/>
            </a:pPr>
            <a:endParaRPr lang="fr-FR" sz="4400">
              <a:solidFill>
                <a:srgbClr val="000000"/>
              </a:solidFill>
              <a:latin typeface="Times New Roman"/>
              <a:ea typeface="ＭＳ Ｐゴシック"/>
            </a:endParaRPr>
          </a:p>
        </p:txBody>
      </p:sp>
      <p:sp>
        <p:nvSpPr>
          <p:cNvPr id="1988868633" name="Rectangle 8"/>
          <p:cNvSpPr/>
          <p:nvPr/>
        </p:nvSpPr>
        <p:spPr bwMode="auto">
          <a:xfrm>
            <a:off x="6096001" y="1934946"/>
            <a:ext cx="3759703" cy="3870319"/>
          </a:xfrm>
          <a:prstGeom prst="rect">
            <a:avLst/>
          </a:prstGeom>
          <a:no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bodyPr>
          <a:lstStyle/>
          <a:p>
            <a:pPr algn="ctr">
              <a:spcBef>
                <a:spcPts val="0"/>
              </a:spcBef>
              <a:spcAft>
                <a:spcPts val="0"/>
              </a:spcAft>
              <a:defRPr/>
            </a:pPr>
            <a:endParaRPr lang="fr-FR" sz="4400">
              <a:solidFill>
                <a:srgbClr val="000000"/>
              </a:solidFill>
              <a:latin typeface="Times New Roman"/>
              <a:ea typeface="ＭＳ Ｐゴシック"/>
            </a:endParaRPr>
          </a:p>
        </p:txBody>
      </p:sp>
      <p:sp>
        <p:nvSpPr>
          <p:cNvPr id="74603898" name="Rectangle 9"/>
          <p:cNvSpPr/>
          <p:nvPr/>
        </p:nvSpPr>
        <p:spPr bwMode="auto">
          <a:xfrm>
            <a:off x="6168008" y="1934946"/>
            <a:ext cx="3868686" cy="3654295"/>
          </a:xfrm>
          <a:prstGeom prst="rect">
            <a:avLst/>
          </a:prstGeom>
          <a:solidFill>
            <a:schemeClr val="bg1"/>
          </a:solidFill>
          <a:ln w="9525" cap="flat" cmpd="sng" algn="ctr">
            <a:noFill/>
            <a:prstDash val="solid"/>
            <a:round/>
            <a:headEnd type="none" w="med" len="med"/>
            <a:tailEnd type="triangle" w="med" len="med"/>
          </a:ln>
          <a:effectLst/>
        </p:spPr>
        <p:txBody>
          <a:bodyPr vert="horz" wrap="square" lIns="91440" tIns="45720" rIns="91440" bIns="45720" numCol="1" rtlCol="0" anchor="ctr" anchorCtr="0" compatLnSpc="1">
            <a:prstTxWarp prst="textNoShape"/>
          </a:bodyPr>
          <a:lstStyle/>
          <a:p>
            <a:pPr algn="ctr">
              <a:spcBef>
                <a:spcPts val="0"/>
              </a:spcBef>
              <a:spcAft>
                <a:spcPts val="0"/>
              </a:spcAft>
              <a:defRPr/>
            </a:pPr>
            <a:endParaRPr lang="fr-FR" sz="4400">
              <a:solidFill>
                <a:srgbClr val="000000"/>
              </a:solidFill>
              <a:latin typeface="Times New Roman"/>
              <a:ea typeface="ＭＳ Ｐゴシック"/>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746038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603898" grpId="0" animBg="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77307435" name="Titre 1"/>
          <p:cNvSpPr>
            <a:spLocks noGrp="1"/>
          </p:cNvSpPr>
          <p:nvPr>
            <p:ph type="title"/>
          </p:nvPr>
        </p:nvSpPr>
        <p:spPr bwMode="auto">
          <a:xfrm>
            <a:off x="1524000" y="188974"/>
            <a:ext cx="7601002" cy="1055077"/>
          </a:xfrm>
        </p:spPr>
        <p:txBody>
          <a:bodyPr/>
          <a:lstStyle/>
          <a:p>
            <a:pPr>
              <a:defRPr/>
            </a:pPr>
            <a:r>
              <a:rPr lang="fr-FR">
                <a:latin typeface="Tahoma"/>
                <a:ea typeface="Tahoma"/>
                <a:cs typeface="Tahoma"/>
              </a:rPr>
              <a:t>L’étude de BOUZIDI et al. (2022): Le choix personnel et l’effort </a:t>
            </a:r>
            <a:endParaRPr/>
          </a:p>
        </p:txBody>
      </p:sp>
      <p:sp>
        <p:nvSpPr>
          <p:cNvPr id="70659345" name="Text Box 5"/>
          <p:cNvSpPr txBox="1">
            <a:spLocks noChangeArrowheads="1"/>
          </p:cNvSpPr>
          <p:nvPr/>
        </p:nvSpPr>
        <p:spPr bwMode="auto">
          <a:xfrm>
            <a:off x="1842622" y="1631950"/>
            <a:ext cx="3751312" cy="3594100"/>
          </a:xfrm>
          <a:prstGeom prst="rect">
            <a:avLst/>
          </a:prstGeom>
          <a:noFill/>
          <a:ln>
            <a:noFill/>
          </a:ln>
        </p:spPr>
        <p:txBody>
          <a:bodyPr lIns="90000" tIns="46800" rIns="90000" bIns="46800"/>
          <a:lstStyle>
            <a:lvl1pPr marL="341313" indent="-341313">
              <a:spcBef>
                <a:spcPts val="8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3200">
                <a:solidFill>
                  <a:srgbClr val="000000"/>
                </a:solidFill>
                <a:latin typeface="Times New Roman"/>
                <a:ea typeface="ＭＳ Ｐゴシック"/>
              </a:defRPr>
            </a:lvl1pPr>
            <a:lvl2pPr marL="742950" indent="-285750">
              <a:spcBef>
                <a:spcPts val="7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800">
                <a:solidFill>
                  <a:srgbClr val="000000"/>
                </a:solidFill>
                <a:latin typeface="Times New Roman"/>
                <a:ea typeface="ＭＳ Ｐゴシック"/>
              </a:defRPr>
            </a:lvl2pPr>
            <a:lvl3pPr marL="1143000" indent="-228600">
              <a:spcBef>
                <a:spcPts val="6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rgbClr val="000000"/>
                </a:solidFill>
                <a:latin typeface="Times New Roman"/>
                <a:ea typeface="ＭＳ Ｐゴシック"/>
              </a:defRPr>
            </a:lvl3pPr>
            <a:lvl4pPr marL="1600200" indent="-228600">
              <a:spcBef>
                <a:spcPts val="5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4pPr>
            <a:lvl5pPr marL="2057400" indent="-228600">
              <a:spcBef>
                <a:spcPts val="5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5pPr>
            <a:lvl6pPr marL="25146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6pPr>
            <a:lvl7pPr marL="29718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7pPr>
            <a:lvl8pPr marL="34290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8pPr>
            <a:lvl9pPr marL="38862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9pPr>
          </a:lstStyle>
          <a:p>
            <a:pPr>
              <a:lnSpc>
                <a:spcPct val="90000"/>
              </a:lnSpc>
              <a:spcBef>
                <a:spcPts val="450"/>
              </a:spcBef>
              <a:spcAft>
                <a:spcPts val="0"/>
              </a:spcAft>
              <a:buClr>
                <a:srgbClr val="FF0000"/>
              </a:buClr>
              <a:buFont typeface="Arial"/>
              <a:buChar char="•"/>
              <a:defRPr/>
            </a:pPr>
            <a:r>
              <a:rPr lang="fr-CH" sz="1800">
                <a:solidFill>
                  <a:srgbClr val="FF0000"/>
                </a:solidFill>
                <a:latin typeface="Arial"/>
              </a:rPr>
              <a:t>Manipulation</a:t>
            </a:r>
            <a:r>
              <a:rPr lang="fr-CH" sz="1800">
                <a:latin typeface="Arial"/>
              </a:rPr>
              <a:t> du </a:t>
            </a:r>
            <a:r>
              <a:rPr lang="fr-CH" sz="1800">
                <a:solidFill>
                  <a:srgbClr val="FF0000"/>
                </a:solidFill>
                <a:latin typeface="Arial"/>
              </a:rPr>
              <a:t>choix</a:t>
            </a:r>
            <a:r>
              <a:rPr lang="fr-CH" sz="1800">
                <a:latin typeface="Arial"/>
              </a:rPr>
              <a:t>: La moitié des participants peut personnellement choisir</a:t>
            </a:r>
            <a:r>
              <a:rPr lang="fr-CH" sz="1800">
                <a:solidFill>
                  <a:srgbClr val="FF0000"/>
                </a:solidFill>
                <a:latin typeface="Arial"/>
              </a:rPr>
              <a:t> </a:t>
            </a:r>
            <a:r>
              <a:rPr lang="fr-CH" sz="1800">
                <a:latin typeface="Arial"/>
              </a:rPr>
              <a:t>la couleur des stimuli d’une tâche de mémoire.</a:t>
            </a:r>
            <a:endParaRPr/>
          </a:p>
          <a:p>
            <a:pPr>
              <a:lnSpc>
                <a:spcPct val="90000"/>
              </a:lnSpc>
              <a:spcBef>
                <a:spcPts val="450"/>
              </a:spcBef>
              <a:spcAft>
                <a:spcPts val="0"/>
              </a:spcAft>
              <a:buClr>
                <a:srgbClr val="FF0000"/>
              </a:buClr>
              <a:buFont typeface="Arial"/>
              <a:buChar char="•"/>
              <a:defRPr/>
            </a:pPr>
            <a:r>
              <a:rPr lang="fr-CH" sz="1800">
                <a:solidFill>
                  <a:srgbClr val="FF0000"/>
                </a:solidFill>
                <a:latin typeface="Arial"/>
              </a:rPr>
              <a:t>Manipulation</a:t>
            </a:r>
            <a:r>
              <a:rPr lang="fr-CH" sz="1800">
                <a:latin typeface="Arial"/>
              </a:rPr>
              <a:t> de la </a:t>
            </a:r>
            <a:r>
              <a:rPr lang="fr-CH" sz="1800">
                <a:solidFill>
                  <a:srgbClr val="FF0000"/>
                </a:solidFill>
                <a:latin typeface="Arial"/>
              </a:rPr>
              <a:t>difficulté</a:t>
            </a:r>
            <a:r>
              <a:rPr lang="fr-CH" sz="1800">
                <a:latin typeface="Arial"/>
              </a:rPr>
              <a:t> de la tâche:</a:t>
            </a:r>
            <a:br>
              <a:rPr lang="fr-CH" sz="1800">
                <a:latin typeface="Arial"/>
              </a:rPr>
            </a:br>
            <a:r>
              <a:rPr lang="fr-CH" sz="1800">
                <a:latin typeface="Arial"/>
              </a:rPr>
              <a:t>- </a:t>
            </a:r>
            <a:r>
              <a:rPr lang="fr-CH" sz="1800">
                <a:solidFill>
                  <a:srgbClr val="FF0000"/>
                </a:solidFill>
                <a:latin typeface="Arial"/>
              </a:rPr>
              <a:t>facile</a:t>
            </a:r>
            <a:r>
              <a:rPr lang="fr-CH" sz="1800">
                <a:latin typeface="Arial"/>
              </a:rPr>
              <a:t>	</a:t>
            </a:r>
            <a:endParaRPr/>
          </a:p>
          <a:p>
            <a:pPr marL="0" indent="0">
              <a:lnSpc>
                <a:spcPct val="90000"/>
              </a:lnSpc>
              <a:spcBef>
                <a:spcPts val="450"/>
              </a:spcBef>
              <a:spcAft>
                <a:spcPts val="0"/>
              </a:spcAft>
              <a:buClr>
                <a:srgbClr val="FF0000"/>
              </a:buClr>
              <a:buNone/>
              <a:defRPr/>
            </a:pPr>
            <a:r>
              <a:rPr lang="fr-CH" sz="1800">
                <a:latin typeface="Arial"/>
              </a:rPr>
              <a:t>	- difficulté </a:t>
            </a:r>
            <a:r>
              <a:rPr lang="fr-CH" sz="1800">
                <a:solidFill>
                  <a:srgbClr val="FF0000"/>
                </a:solidFill>
                <a:latin typeface="Arial"/>
              </a:rPr>
              <a:t>vague</a:t>
            </a:r>
            <a:endParaRPr lang="fr-CH" sz="1800">
              <a:solidFill>
                <a:srgbClr val="FF0000"/>
              </a:solidFill>
              <a:latin typeface="Arial"/>
            </a:endParaRPr>
          </a:p>
          <a:p>
            <a:pPr>
              <a:lnSpc>
                <a:spcPct val="90000"/>
              </a:lnSpc>
              <a:spcBef>
                <a:spcPts val="450"/>
              </a:spcBef>
              <a:spcAft>
                <a:spcPts val="0"/>
              </a:spcAft>
              <a:buClr>
                <a:srgbClr val="FF0000"/>
              </a:buClr>
              <a:buFont typeface="Arial"/>
              <a:buChar char="•"/>
              <a:defRPr/>
            </a:pPr>
            <a:r>
              <a:rPr lang="fr-CH" sz="1800">
                <a:solidFill>
                  <a:srgbClr val="FF0000"/>
                </a:solidFill>
                <a:latin typeface="Arial"/>
              </a:rPr>
              <a:t>Mesure:</a:t>
            </a:r>
            <a:r>
              <a:rPr lang="fr-CH" sz="1800">
                <a:latin typeface="Arial"/>
              </a:rPr>
              <a:t> Période de pré-éjection (PEP) cardiaque.</a:t>
            </a:r>
            <a:endParaRPr/>
          </a:p>
          <a:p>
            <a:pPr>
              <a:lnSpc>
                <a:spcPct val="90000"/>
              </a:lnSpc>
              <a:spcBef>
                <a:spcPts val="450"/>
              </a:spcBef>
              <a:spcAft>
                <a:spcPts val="0"/>
              </a:spcAft>
              <a:buClr>
                <a:srgbClr val="FF0000"/>
              </a:buClr>
              <a:buFont typeface="Arial"/>
              <a:buChar char="•"/>
              <a:defRPr/>
            </a:pPr>
            <a:endParaRPr lang="fr-CH" sz="1800">
              <a:latin typeface="Arial"/>
            </a:endParaRPr>
          </a:p>
        </p:txBody>
      </p:sp>
      <p:sp>
        <p:nvSpPr>
          <p:cNvPr id="35005842" name="Text Box 6"/>
          <p:cNvSpPr txBox="1">
            <a:spLocks noChangeArrowheads="1"/>
          </p:cNvSpPr>
          <p:nvPr/>
        </p:nvSpPr>
        <p:spPr bwMode="auto">
          <a:xfrm>
            <a:off x="1817705" y="4901165"/>
            <a:ext cx="3751312" cy="1425575"/>
          </a:xfrm>
          <a:prstGeom prst="rect">
            <a:avLst/>
          </a:prstGeom>
          <a:noFill/>
          <a:ln>
            <a:noFill/>
          </a:ln>
        </p:spPr>
        <p:txBody>
          <a:bodyPr lIns="90000" tIns="46800" rIns="90000" bIns="46800"/>
          <a:lstStyle>
            <a:lvl1pPr marL="341313" indent="-341313">
              <a:spcBef>
                <a:spcPts val="8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3200">
                <a:solidFill>
                  <a:srgbClr val="000000"/>
                </a:solidFill>
                <a:latin typeface="Times New Roman"/>
                <a:ea typeface="ＭＳ Ｐゴシック"/>
              </a:defRPr>
            </a:lvl1pPr>
            <a:lvl2pPr marL="742950" indent="-285750">
              <a:spcBef>
                <a:spcPts val="7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800">
                <a:solidFill>
                  <a:srgbClr val="000000"/>
                </a:solidFill>
                <a:latin typeface="Times New Roman"/>
                <a:ea typeface="ＭＳ Ｐゴシック"/>
              </a:defRPr>
            </a:lvl2pPr>
            <a:lvl3pPr marL="1143000" indent="-228600">
              <a:spcBef>
                <a:spcPts val="6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400">
                <a:solidFill>
                  <a:srgbClr val="000000"/>
                </a:solidFill>
                <a:latin typeface="Times New Roman"/>
                <a:ea typeface="ＭＳ Ｐゴシック"/>
              </a:defRPr>
            </a:lvl3pPr>
            <a:lvl4pPr marL="1600200" indent="-228600">
              <a:spcBef>
                <a:spcPts val="5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4pPr>
            <a:lvl5pPr marL="2057400" indent="-228600">
              <a:spcBef>
                <a:spcPts val="500"/>
              </a:spcBef>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5pPr>
            <a:lvl6pPr marL="25146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6pPr>
            <a:lvl7pPr marL="29718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7pPr>
            <a:lvl8pPr marL="34290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8pPr>
            <a:lvl9pPr marL="3886200" indent="-228600" defTabSz="449263">
              <a:spcBef>
                <a:spcPts val="500"/>
              </a:spcBef>
              <a:spcAft>
                <a:spcPts val="0"/>
              </a:spcAft>
              <a:buClr>
                <a:srgbClr val="000000"/>
              </a:buClr>
              <a:buSzPct val="100000"/>
              <a:buFont typeface="Times New Roman"/>
              <a:buChar char="»"/>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defRPr sz="2000">
                <a:solidFill>
                  <a:srgbClr val="000000"/>
                </a:solidFill>
                <a:latin typeface="Times New Roman"/>
                <a:ea typeface="ＭＳ Ｐゴシック"/>
              </a:defRPr>
            </a:lvl9pPr>
          </a:lstStyle>
          <a:p>
            <a:pPr>
              <a:spcBef>
                <a:spcPts val="450"/>
              </a:spcBef>
              <a:spcAft>
                <a:spcPts val="0"/>
              </a:spcAft>
              <a:buClr>
                <a:srgbClr val="FF0000"/>
              </a:buClr>
              <a:buFont typeface="Arial"/>
              <a:buChar char="•"/>
              <a:defRPr/>
            </a:pPr>
            <a:r>
              <a:rPr lang="fr-FR" sz="1800">
                <a:solidFill>
                  <a:srgbClr val="FF0000"/>
                </a:solidFill>
                <a:latin typeface="Arial"/>
              </a:rPr>
              <a:t>Résultat</a:t>
            </a:r>
            <a:r>
              <a:rPr lang="fr-FR" sz="1800">
                <a:latin typeface="Arial"/>
              </a:rPr>
              <a:t>: Le choix personnel augmente la motivation potentielle – l’effort justifié. </a:t>
            </a:r>
            <a:endParaRPr/>
          </a:p>
        </p:txBody>
      </p:sp>
      <p:grpSp>
        <p:nvGrpSpPr>
          <p:cNvPr id="560592697" name="Groupe 22"/>
          <p:cNvGrpSpPr/>
          <p:nvPr/>
        </p:nvGrpSpPr>
        <p:grpSpPr bwMode="auto">
          <a:xfrm>
            <a:off x="5821465" y="1889053"/>
            <a:ext cx="4552830" cy="3718776"/>
            <a:chOff x="4243299" y="2156440"/>
            <a:chExt cx="4881531" cy="4000504"/>
          </a:xfrm>
        </p:grpSpPr>
        <p:pic>
          <p:nvPicPr>
            <p:cNvPr id="19" name="Grafik 6"/>
            <p:cNvPicPr>
              <a:picLocks noChangeAspect="1"/>
            </p:cNvPicPr>
            <p:nvPr/>
          </p:nvPicPr>
          <p:blipFill rotWithShape="1">
            <a:blip r:embed="rId3"/>
            <a:stretch/>
          </p:blipFill>
          <p:spPr bwMode="auto">
            <a:xfrm>
              <a:off x="4243299" y="2156440"/>
              <a:ext cx="4881531" cy="3503864"/>
            </a:xfrm>
            <a:prstGeom prst="rect">
              <a:avLst/>
            </a:prstGeom>
          </p:spPr>
        </p:pic>
        <p:sp>
          <p:nvSpPr>
            <p:cNvPr id="20" name="ZoneTexte 19"/>
            <p:cNvSpPr txBox="1"/>
            <p:nvPr/>
          </p:nvSpPr>
          <p:spPr bwMode="auto">
            <a:xfrm>
              <a:off x="4502379" y="5660304"/>
              <a:ext cx="4224131" cy="496640"/>
            </a:xfrm>
            <a:prstGeom prst="rect">
              <a:avLst/>
            </a:prstGeom>
            <a:noFill/>
          </p:spPr>
          <p:txBody>
            <a:bodyPr wrap="square" rtlCol="0">
              <a:spAutoFit/>
            </a:bodyPr>
            <a:lstStyle/>
            <a:p>
              <a:pPr algn="just">
                <a:spcBef>
                  <a:spcPts val="0"/>
                </a:spcBef>
                <a:spcAft>
                  <a:spcPts val="0"/>
                </a:spcAft>
                <a:defRPr/>
              </a:pPr>
              <a:r>
                <a:rPr lang="fr-CH" sz="800">
                  <a:solidFill>
                    <a:srgbClr val="000000"/>
                  </a:solidFill>
                  <a:latin typeface="Arial"/>
                  <a:ea typeface="ＭＳ Ｐゴシック"/>
                  <a:cs typeface="Arial"/>
                </a:rPr>
                <a:t>Bouzidi</a:t>
              </a:r>
              <a:r>
                <a:rPr lang="fr-CH" sz="800">
                  <a:solidFill>
                    <a:srgbClr val="000000"/>
                  </a:solidFill>
                  <a:latin typeface="Arial"/>
                  <a:ea typeface="ＭＳ Ｐゴシック"/>
                  <a:cs typeface="Arial"/>
                </a:rPr>
                <a:t>, Y.S., Falk, J.R., </a:t>
              </a:r>
              <a:r>
                <a:rPr lang="fr-CH" sz="800">
                  <a:solidFill>
                    <a:srgbClr val="000000"/>
                  </a:solidFill>
                  <a:latin typeface="Arial"/>
                  <a:ea typeface="ＭＳ Ｐゴシック"/>
                  <a:cs typeface="Arial"/>
                </a:rPr>
                <a:t>Chanal</a:t>
              </a:r>
              <a:r>
                <a:rPr lang="fr-CH" sz="800">
                  <a:solidFill>
                    <a:srgbClr val="000000"/>
                  </a:solidFill>
                  <a:latin typeface="Arial"/>
                  <a:ea typeface="ＭＳ Ｐゴシック"/>
                  <a:cs typeface="Arial"/>
                </a:rPr>
                <a:t>, J., &amp; Gendolla, G.H.E. (2022). </a:t>
              </a:r>
              <a:r>
                <a:rPr lang="fr-CH" sz="800">
                  <a:solidFill>
                    <a:srgbClr val="000000"/>
                  </a:solidFill>
                  <a:latin typeface="Arial"/>
                  <a:ea typeface="ＭＳ Ｐゴシック"/>
                  <a:cs typeface="Arial"/>
                </a:rPr>
                <a:t>Choosing</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task</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characteristics</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oneself</a:t>
              </a:r>
              <a:r>
                <a:rPr lang="fr-CH" sz="800">
                  <a:solidFill>
                    <a:srgbClr val="000000"/>
                  </a:solidFill>
                  <a:latin typeface="Arial"/>
                  <a:ea typeface="ＭＳ Ｐゴシック"/>
                  <a:cs typeface="Arial"/>
                </a:rPr>
                <a:t> justifies effort: A </a:t>
              </a:r>
              <a:r>
                <a:rPr lang="fr-CH" sz="800">
                  <a:solidFill>
                    <a:srgbClr val="000000"/>
                  </a:solidFill>
                  <a:latin typeface="Arial"/>
                  <a:ea typeface="ＭＳ Ｐゴシック"/>
                  <a:cs typeface="Arial"/>
                </a:rPr>
                <a:t>study</a:t>
              </a:r>
              <a:r>
                <a:rPr lang="fr-CH" sz="800">
                  <a:solidFill>
                    <a:srgbClr val="000000"/>
                  </a:solidFill>
                  <a:latin typeface="Arial"/>
                  <a:ea typeface="ＭＳ Ｐゴシック"/>
                  <a:cs typeface="Arial"/>
                </a:rPr>
                <a:t> on </a:t>
              </a:r>
              <a:r>
                <a:rPr lang="fr-CH" sz="800">
                  <a:solidFill>
                    <a:srgbClr val="000000"/>
                  </a:solidFill>
                  <a:latin typeface="Arial"/>
                  <a:ea typeface="ＭＳ Ｐゴシック"/>
                  <a:cs typeface="Arial"/>
                </a:rPr>
                <a:t>cardiac</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response</a:t>
              </a:r>
              <a:r>
                <a:rPr lang="fr-CH" sz="800">
                  <a:solidFill>
                    <a:srgbClr val="000000"/>
                  </a:solidFill>
                  <a:latin typeface="Arial"/>
                  <a:ea typeface="ＭＳ Ｐゴシック"/>
                  <a:cs typeface="Arial"/>
                </a:rPr>
                <a:t> and the </a:t>
              </a:r>
              <a:r>
                <a:rPr lang="fr-CH" sz="800">
                  <a:solidFill>
                    <a:srgbClr val="000000"/>
                  </a:solidFill>
                  <a:latin typeface="Arial"/>
                  <a:ea typeface="ＭＳ Ｐゴシック"/>
                  <a:cs typeface="Arial"/>
                </a:rPr>
                <a:t>critical</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role</a:t>
              </a:r>
              <a:r>
                <a:rPr lang="fr-CH" sz="800">
                  <a:solidFill>
                    <a:srgbClr val="000000"/>
                  </a:solidFill>
                  <a:latin typeface="Arial"/>
                  <a:ea typeface="ＭＳ Ｐゴシック"/>
                  <a:cs typeface="Arial"/>
                </a:rPr>
                <a:t> of </a:t>
              </a:r>
              <a:r>
                <a:rPr lang="fr-CH" sz="800">
                  <a:solidFill>
                    <a:srgbClr val="000000"/>
                  </a:solidFill>
                  <a:latin typeface="Arial"/>
                  <a:ea typeface="ＭＳ Ｐゴシック"/>
                  <a:cs typeface="Arial"/>
                </a:rPr>
                <a:t>task</a:t>
              </a:r>
              <a:r>
                <a:rPr lang="fr-CH" sz="800">
                  <a:solidFill>
                    <a:srgbClr val="000000"/>
                  </a:solidFill>
                  <a:latin typeface="Arial"/>
                  <a:ea typeface="ＭＳ Ｐゴシック"/>
                  <a:cs typeface="Arial"/>
                </a:rPr>
                <a:t> </a:t>
              </a:r>
              <a:r>
                <a:rPr lang="fr-CH" sz="800">
                  <a:solidFill>
                    <a:srgbClr val="000000"/>
                  </a:solidFill>
                  <a:latin typeface="Arial"/>
                  <a:ea typeface="ＭＳ Ｐゴシック"/>
                  <a:cs typeface="Arial"/>
                </a:rPr>
                <a:t>difficulty</a:t>
              </a:r>
              <a:r>
                <a:rPr lang="fr-CH" sz="800">
                  <a:solidFill>
                    <a:srgbClr val="000000"/>
                  </a:solidFill>
                  <a:latin typeface="Arial"/>
                  <a:ea typeface="ＭＳ Ｐゴシック"/>
                  <a:cs typeface="Arial"/>
                </a:rPr>
                <a:t>. </a:t>
              </a:r>
              <a:r>
                <a:rPr lang="fr-CH" sz="800" i="1">
                  <a:solidFill>
                    <a:srgbClr val="000000"/>
                  </a:solidFill>
                  <a:latin typeface="Arial"/>
                  <a:ea typeface="ＭＳ Ｐゴシック"/>
                  <a:cs typeface="Arial"/>
                </a:rPr>
                <a:t>Motivation Science, 8</a:t>
              </a:r>
              <a:r>
                <a:rPr lang="fr-CH" sz="800">
                  <a:solidFill>
                    <a:srgbClr val="000000"/>
                  </a:solidFill>
                  <a:latin typeface="Arial"/>
                  <a:ea typeface="ＭＳ Ｐゴシック"/>
                  <a:cs typeface="Arial"/>
                </a:rPr>
                <a:t>, 230–238.</a:t>
              </a:r>
              <a:endParaRPr lang="fr-FR" sz="800">
                <a:solidFill>
                  <a:srgbClr val="000000"/>
                </a:solidFill>
                <a:latin typeface="Arial"/>
                <a:ea typeface="ＭＳ Ｐゴシック"/>
                <a:cs typeface="Arial"/>
              </a:endParaRPr>
            </a:p>
          </p:txBody>
        </p:sp>
      </p:grpSp>
      <p:grpSp>
        <p:nvGrpSpPr>
          <p:cNvPr id="1097676138" name="Groupe 21"/>
          <p:cNvGrpSpPr/>
          <p:nvPr/>
        </p:nvGrpSpPr>
        <p:grpSpPr bwMode="auto">
          <a:xfrm>
            <a:off x="9336156" y="188972"/>
            <a:ext cx="1162878" cy="1407100"/>
            <a:chOff x="7812156" y="188972"/>
            <a:chExt cx="1162878" cy="1407100"/>
          </a:xfrm>
        </p:grpSpPr>
        <p:pic>
          <p:nvPicPr>
            <p:cNvPr id="15" name="Image 14"/>
            <p:cNvPicPr>
              <a:picLocks noChangeAspect="1"/>
            </p:cNvPicPr>
            <p:nvPr/>
          </p:nvPicPr>
          <p:blipFill rotWithShape="1">
            <a:blip r:embed="rId4"/>
            <a:stretch/>
          </p:blipFill>
          <p:spPr bwMode="auto">
            <a:xfrm>
              <a:off x="7812156" y="188972"/>
              <a:ext cx="914353" cy="1191656"/>
            </a:xfrm>
            <a:prstGeom prst="rect">
              <a:avLst/>
            </a:prstGeom>
          </p:spPr>
        </p:pic>
        <p:sp>
          <p:nvSpPr>
            <p:cNvPr id="21" name="ZoneTexte 20"/>
            <p:cNvSpPr txBox="1"/>
            <p:nvPr/>
          </p:nvSpPr>
          <p:spPr bwMode="auto">
            <a:xfrm>
              <a:off x="7812156" y="1380628"/>
              <a:ext cx="1162878" cy="215444"/>
            </a:xfrm>
            <a:prstGeom prst="rect">
              <a:avLst/>
            </a:prstGeom>
            <a:noFill/>
          </p:spPr>
          <p:txBody>
            <a:bodyPr wrap="square" rtlCol="0">
              <a:spAutoFit/>
            </a:bodyPr>
            <a:lstStyle/>
            <a:p>
              <a:pPr>
                <a:spcBef>
                  <a:spcPts val="0"/>
                </a:spcBef>
                <a:spcAft>
                  <a:spcPts val="0"/>
                </a:spcAft>
                <a:defRPr/>
              </a:pPr>
              <a:r>
                <a:rPr lang="fr-FR" sz="800">
                  <a:solidFill>
                    <a:srgbClr val="000000"/>
                  </a:solidFill>
                  <a:latin typeface="Times New Roman"/>
                  <a:ea typeface="ＭＳ Ｐゴシック"/>
                </a:rPr>
                <a:t>Yann S. </a:t>
              </a:r>
              <a:r>
                <a:rPr lang="fr-FR" sz="800">
                  <a:solidFill>
                    <a:srgbClr val="000000"/>
                  </a:solidFill>
                  <a:latin typeface="Times New Roman"/>
                  <a:ea typeface="ＭＳ Ｐゴシック"/>
                </a:rPr>
                <a:t>Bouzidi</a:t>
              </a:r>
              <a:endParaRPr lang="fr-FR" sz="800">
                <a:solidFill>
                  <a:srgbClr val="000000"/>
                </a:solidFill>
                <a:latin typeface="Times New Roman"/>
                <a:ea typeface="ＭＳ Ｐゴシック"/>
              </a:endParaRPr>
            </a:p>
          </p:txBody>
        </p:sp>
      </p:grpSp>
      <p:sp>
        <p:nvSpPr>
          <p:cNvPr id="2040661959" name="Espace réservé du numéro de diapositive 3"/>
          <p:cNvSpPr>
            <a:spLocks noGrp="1"/>
          </p:cNvSpPr>
          <p:nvPr>
            <p:ph type="sldNum" sz="quarter" idx="12"/>
          </p:nvPr>
        </p:nvSpPr>
        <p:spPr bwMode="auto">
          <a:xfrm>
            <a:off x="9125002" y="6525344"/>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bodyPr>
          <a:lstStyle>
            <a:defPPr>
              <a:defRPr lang="de-DE"/>
            </a:defPPr>
            <a:lvl1pPr algn="r" rtl="0">
              <a:spcBef>
                <a:spcPts val="0"/>
              </a:spcBef>
              <a:spcAft>
                <a:spcPts val="0"/>
              </a:spcAft>
              <a:defRPr sz="1200" b="0">
                <a:solidFill>
                  <a:schemeClr val="tx1"/>
                </a:solidFill>
                <a:latin typeface="Arial"/>
                <a:ea typeface="ＭＳ Ｐゴシック"/>
                <a:cs typeface="+mn-cs"/>
              </a:defRPr>
            </a:lvl1pPr>
            <a:lvl2pPr marL="457200" algn="l" rtl="0">
              <a:spcBef>
                <a:spcPts val="0"/>
              </a:spcBef>
              <a:spcAft>
                <a:spcPts val="0"/>
              </a:spcAft>
              <a:defRPr sz="3200" b="1">
                <a:solidFill>
                  <a:schemeClr val="bg1"/>
                </a:solidFill>
                <a:latin typeface="Arial"/>
                <a:ea typeface="ＭＳ Ｐゴシック"/>
                <a:cs typeface="+mn-cs"/>
              </a:defRPr>
            </a:lvl2pPr>
            <a:lvl3pPr marL="914400" algn="l" rtl="0">
              <a:spcBef>
                <a:spcPts val="0"/>
              </a:spcBef>
              <a:spcAft>
                <a:spcPts val="0"/>
              </a:spcAft>
              <a:defRPr sz="3200" b="1">
                <a:solidFill>
                  <a:schemeClr val="bg1"/>
                </a:solidFill>
                <a:latin typeface="Arial"/>
                <a:ea typeface="ＭＳ Ｐゴシック"/>
                <a:cs typeface="+mn-cs"/>
              </a:defRPr>
            </a:lvl3pPr>
            <a:lvl4pPr marL="1371600" algn="l" rtl="0">
              <a:spcBef>
                <a:spcPts val="0"/>
              </a:spcBef>
              <a:spcAft>
                <a:spcPts val="0"/>
              </a:spcAft>
              <a:defRPr sz="3200" b="1">
                <a:solidFill>
                  <a:schemeClr val="bg1"/>
                </a:solidFill>
                <a:latin typeface="Arial"/>
                <a:ea typeface="ＭＳ Ｐゴシック"/>
                <a:cs typeface="+mn-cs"/>
              </a:defRPr>
            </a:lvl4pPr>
            <a:lvl5pPr marL="1828800" algn="l" rtl="0">
              <a:spcBef>
                <a:spcPts val="0"/>
              </a:spcBef>
              <a:spcAft>
                <a:spcPts val="0"/>
              </a:spcAft>
              <a:defRPr sz="3200" b="1">
                <a:solidFill>
                  <a:schemeClr val="bg1"/>
                </a:solidFill>
                <a:latin typeface="Arial"/>
                <a:ea typeface="ＭＳ Ｐゴシック"/>
                <a:cs typeface="+mn-cs"/>
              </a:defRPr>
            </a:lvl5pPr>
            <a:lvl6pPr marL="2286000" algn="l" defTabSz="914400" rtl="0">
              <a:defRPr sz="3200" b="1">
                <a:solidFill>
                  <a:schemeClr val="bg1"/>
                </a:solidFill>
                <a:latin typeface="Arial"/>
                <a:ea typeface="ＭＳ Ｐゴシック"/>
                <a:cs typeface="+mn-cs"/>
              </a:defRPr>
            </a:lvl6pPr>
            <a:lvl7pPr marL="2743200" algn="l" defTabSz="914400" rtl="0">
              <a:defRPr sz="3200" b="1">
                <a:solidFill>
                  <a:schemeClr val="bg1"/>
                </a:solidFill>
                <a:latin typeface="Arial"/>
                <a:ea typeface="ＭＳ Ｐゴシック"/>
                <a:cs typeface="+mn-cs"/>
              </a:defRPr>
            </a:lvl7pPr>
            <a:lvl8pPr marL="3200400" algn="l" defTabSz="914400" rtl="0">
              <a:defRPr sz="3200" b="1">
                <a:solidFill>
                  <a:schemeClr val="bg1"/>
                </a:solidFill>
                <a:latin typeface="Arial"/>
                <a:ea typeface="ＭＳ Ｐゴシック"/>
                <a:cs typeface="+mn-cs"/>
              </a:defRPr>
            </a:lvl8pPr>
            <a:lvl9pPr marL="3657600" algn="l" defTabSz="914400" rtl="0">
              <a:defRPr sz="3200" b="1">
                <a:solidFill>
                  <a:schemeClr val="bg1"/>
                </a:solidFill>
                <a:latin typeface="Arial"/>
                <a:ea typeface="ＭＳ Ｐゴシック"/>
                <a:cs typeface="+mn-cs"/>
              </a:defRPr>
            </a:lvl9pPr>
          </a:lstStyle>
          <a:p>
            <a:pPr>
              <a:defRPr/>
            </a:pPr>
            <a:fld id="{3B66B8CA-2DA9-6447-A5E6-84F1416A758C}" type="slidenum">
              <a:rPr lang="de-DE">
                <a:solidFill>
                  <a:srgbClr val="000000"/>
                </a:solidFill>
              </a:rPr>
              <a:t>47</a:t>
            </a:fld>
            <a:endParaRPr lang="de-DE">
              <a:solidFill>
                <a:srgbClr val="000000"/>
              </a:solidFill>
              <a:latin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6593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6593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6593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6593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560592697"/>
                                        </p:tgtEl>
                                        <p:attrNameLst>
                                          <p:attrName>style.visibility</p:attrName>
                                        </p:attrNameLst>
                                      </p:cBhvr>
                                      <p:to>
                                        <p:strVal val="visible"/>
                                      </p:to>
                                    </p:set>
                                    <p:animEffect transition="in" filter="dissolve">
                                      <p:cBhvr>
                                        <p:cTn id="23" dur="500"/>
                                        <p:tgtEl>
                                          <p:spTgt spid="560592697"/>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0058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345" grpId="0" build="p"/>
      <p:bldP spid="35005842" grpId="0"/>
    </p:bldLst>
  </p:timing>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31565186" name="Titre 1"/>
          <p:cNvSpPr>
            <a:spLocks noGrp="1"/>
          </p:cNvSpPr>
          <p:nvPr>
            <p:ph type="title"/>
          </p:nvPr>
        </p:nvSpPr>
        <p:spPr bwMode="auto">
          <a:xfrm>
            <a:off x="1546550" y="724011"/>
            <a:ext cx="8420100" cy="1143000"/>
          </a:xfrm>
        </p:spPr>
        <p:txBody>
          <a:bodyPr/>
          <a:lstStyle/>
          <a:p>
            <a:pPr>
              <a:defRPr/>
            </a:pPr>
            <a:r>
              <a:rPr lang="fr-FR" sz="3600">
                <a:latin typeface="Verdana"/>
              </a:rPr>
              <a:t>7. Résumé</a:t>
            </a:r>
            <a:endParaRPr/>
          </a:p>
        </p:txBody>
      </p:sp>
      <p:sp>
        <p:nvSpPr>
          <p:cNvPr id="1584842678" name="Espace réservé du contenu 2"/>
          <p:cNvSpPr>
            <a:spLocks noGrp="1"/>
          </p:cNvSpPr>
          <p:nvPr>
            <p:ph sz="half" idx="1"/>
          </p:nvPr>
        </p:nvSpPr>
        <p:spPr bwMode="auto">
          <a:xfrm>
            <a:off x="2063552" y="2117812"/>
            <a:ext cx="8420100" cy="4228195"/>
          </a:xfrm>
        </p:spPr>
        <p:txBody>
          <a:bodyPr/>
          <a:lstStyle/>
          <a:p>
            <a:pPr>
              <a:buClr>
                <a:srgbClr val="FF0000"/>
              </a:buClr>
              <a:defRPr/>
            </a:pPr>
            <a:endParaRPr lang="de-CH" sz="2000">
              <a:latin typeface="Calibri"/>
            </a:endParaRPr>
          </a:p>
          <a:p>
            <a:pPr>
              <a:buClr>
                <a:srgbClr val="FF0000"/>
              </a:buClr>
              <a:defRPr/>
            </a:pPr>
            <a:r>
              <a:rPr lang="fr-FR" sz="2400">
                <a:latin typeface="Calibri"/>
              </a:rPr>
              <a:t>Le comportement motivé est toujours dirigé vers un but.</a:t>
            </a:r>
            <a:endParaRPr/>
          </a:p>
          <a:p>
            <a:pPr>
              <a:buClr>
                <a:srgbClr val="FF0000"/>
              </a:buClr>
              <a:defRPr/>
            </a:pPr>
            <a:r>
              <a:rPr lang="fr-FR" sz="2400">
                <a:latin typeface="Calibri"/>
              </a:rPr>
              <a:t>Il y a un focus sur l‘autorégulation dans la poursuite des buts. </a:t>
            </a:r>
            <a:endParaRPr/>
          </a:p>
          <a:p>
            <a:pPr>
              <a:buClr>
                <a:srgbClr val="FF0000"/>
              </a:buClr>
              <a:defRPr/>
            </a:pPr>
            <a:r>
              <a:rPr lang="fr-FR" sz="2400">
                <a:latin typeface="Calibri"/>
              </a:rPr>
              <a:t>Les buts spécifiques et difficiles sont bénéfiques pour l‘accomplissement (effort). </a:t>
            </a:r>
            <a:endParaRPr/>
          </a:p>
          <a:p>
            <a:pPr>
              <a:buClr>
                <a:srgbClr val="FF0000"/>
              </a:buClr>
              <a:defRPr/>
            </a:pPr>
            <a:r>
              <a:rPr lang="fr-FR" sz="2400">
                <a:latin typeface="Calibri"/>
              </a:rPr>
              <a:t>La planification des actions augmente la probabilité du succès.</a:t>
            </a:r>
            <a:endParaRPr/>
          </a:p>
          <a:p>
            <a:pPr>
              <a:buClr>
                <a:srgbClr val="FF0000"/>
              </a:buClr>
              <a:defRPr/>
            </a:pPr>
            <a:r>
              <a:rPr lang="fr-FR" sz="2400">
                <a:latin typeface="Calibri"/>
              </a:rPr>
              <a:t>Le sentiment d’autonomie justifie l’effort.</a:t>
            </a:r>
            <a:endParaRPr/>
          </a:p>
          <a:p>
            <a:pPr>
              <a:buClr>
                <a:srgbClr val="FF0000"/>
              </a:buClr>
              <a:defRPr/>
            </a:pPr>
            <a:endParaRPr lang="fr-FR" sz="2000">
              <a:latin typeface="Calibri"/>
            </a:endParaRPr>
          </a:p>
        </p:txBody>
      </p:sp>
      <p:sp>
        <p:nvSpPr>
          <p:cNvPr id="1288334648" name="Espace réservé du numéro de diapositive 5"/>
          <p:cNvSpPr>
            <a:spLocks noGrp="1"/>
          </p:cNvSpPr>
          <p:nvPr>
            <p:ph type="sldNum" sz="quarter" idx="11"/>
          </p:nvPr>
        </p:nvSpPr>
        <p:spPr bwMode="auto">
          <a:xfrm>
            <a:off x="8985250" y="6553200"/>
            <a:ext cx="2063750" cy="304800"/>
          </a:xfrm>
          <a:prstGeom prst="rect">
            <a:avLst/>
          </a:prstGeom>
          <a:noFill/>
          <a:ln/>
        </p:spPr>
        <p:txBody>
          <a:bodyPr/>
          <a:lstStyle>
            <a:lvl1pPr>
              <a:spcBef>
                <a:spcPts val="0"/>
              </a:spcBef>
              <a:buClr>
                <a:srgbClr val="FF0000"/>
              </a:buClr>
              <a:buSzPct val="120000"/>
              <a:buChar char="•"/>
              <a:defRPr sz="2000">
                <a:solidFill>
                  <a:schemeClr val="tx1"/>
                </a:solidFill>
                <a:latin typeface="Arial"/>
                <a:ea typeface="ＭＳ Ｐゴシック"/>
              </a:defRPr>
            </a:lvl1pPr>
            <a:lvl2pPr marL="742950" indent="-285750">
              <a:spcBef>
                <a:spcPts val="0"/>
              </a:spcBef>
              <a:buClr>
                <a:srgbClr val="FF0000"/>
              </a:buClr>
              <a:buChar char="–"/>
              <a:defRPr sz="2800">
                <a:solidFill>
                  <a:srgbClr val="FF0000"/>
                </a:solidFill>
                <a:latin typeface="Arial"/>
                <a:ea typeface="ＭＳ Ｐゴシック"/>
              </a:defRPr>
            </a:lvl2pPr>
            <a:lvl3pPr marL="1143000" indent="-228600">
              <a:spcBef>
                <a:spcPts val="0"/>
              </a:spcBef>
              <a:buClr>
                <a:srgbClr val="FF0000"/>
              </a:buClr>
              <a:buChar char="•"/>
              <a:defRPr sz="1600">
                <a:solidFill>
                  <a:schemeClr val="tx1"/>
                </a:solidFill>
                <a:latin typeface="Arial"/>
                <a:ea typeface="ＭＳ Ｐゴシック"/>
              </a:defRPr>
            </a:lvl3pPr>
            <a:lvl4pPr marL="1600200" indent="-228600">
              <a:spcBef>
                <a:spcPts val="0"/>
              </a:spcBef>
              <a:buClr>
                <a:srgbClr val="FF0000"/>
              </a:buClr>
              <a:buChar char="•"/>
              <a:defRPr sz="1400">
                <a:solidFill>
                  <a:schemeClr val="tx1"/>
                </a:solidFill>
                <a:latin typeface="Arial"/>
                <a:ea typeface="ＭＳ Ｐゴシック"/>
              </a:defRPr>
            </a:lvl4pPr>
            <a:lvl5pPr marL="2057400" indent="-228600">
              <a:spcBef>
                <a:spcPts val="0"/>
              </a:spcBef>
              <a:buClr>
                <a:srgbClr val="FF0000"/>
              </a:buClr>
              <a:buChar char="•"/>
              <a:defRPr sz="1200">
                <a:solidFill>
                  <a:schemeClr val="tx1"/>
                </a:solidFill>
                <a:latin typeface="Arial"/>
                <a:ea typeface="ＭＳ Ｐゴシック"/>
              </a:defRPr>
            </a:lvl5pPr>
            <a:lvl6pPr marL="2514600" indent="-228600">
              <a:spcBef>
                <a:spcPts val="0"/>
              </a:spcBef>
              <a:spcAft>
                <a:spcPts val="0"/>
              </a:spcAft>
              <a:buClr>
                <a:srgbClr val="FF0000"/>
              </a:buClr>
              <a:buChar char="•"/>
              <a:defRPr sz="1200">
                <a:solidFill>
                  <a:schemeClr val="tx1"/>
                </a:solidFill>
                <a:latin typeface="Arial"/>
                <a:ea typeface="ＭＳ Ｐゴシック"/>
              </a:defRPr>
            </a:lvl6pPr>
            <a:lvl7pPr marL="2971800" indent="-228600">
              <a:spcBef>
                <a:spcPts val="0"/>
              </a:spcBef>
              <a:spcAft>
                <a:spcPts val="0"/>
              </a:spcAft>
              <a:buClr>
                <a:srgbClr val="FF0000"/>
              </a:buClr>
              <a:buChar char="•"/>
              <a:defRPr sz="1200">
                <a:solidFill>
                  <a:schemeClr val="tx1"/>
                </a:solidFill>
                <a:latin typeface="Arial"/>
                <a:ea typeface="ＭＳ Ｐゴシック"/>
              </a:defRPr>
            </a:lvl7pPr>
            <a:lvl8pPr marL="3429000" indent="-228600">
              <a:spcBef>
                <a:spcPts val="0"/>
              </a:spcBef>
              <a:spcAft>
                <a:spcPts val="0"/>
              </a:spcAft>
              <a:buClr>
                <a:srgbClr val="FF0000"/>
              </a:buClr>
              <a:buChar char="•"/>
              <a:defRPr sz="1200">
                <a:solidFill>
                  <a:schemeClr val="tx1"/>
                </a:solidFill>
                <a:latin typeface="Arial"/>
                <a:ea typeface="ＭＳ Ｐゴシック"/>
              </a:defRPr>
            </a:lvl8pPr>
            <a:lvl9pPr marL="3886200" indent="-228600">
              <a:spcBef>
                <a:spcPts val="0"/>
              </a:spcBef>
              <a:spcAft>
                <a:spcPts val="0"/>
              </a:spcAft>
              <a:buClr>
                <a:srgbClr val="FF0000"/>
              </a:buClr>
              <a:buChar char="•"/>
              <a:defRPr sz="1200">
                <a:solidFill>
                  <a:schemeClr val="tx1"/>
                </a:solidFill>
                <a:latin typeface="Arial"/>
                <a:ea typeface="ＭＳ Ｐゴシック"/>
              </a:defRPr>
            </a:lvl9pPr>
          </a:lstStyle>
          <a:p>
            <a:pPr>
              <a:spcBef>
                <a:spcPts val="0"/>
              </a:spcBef>
              <a:spcAft>
                <a:spcPts val="0"/>
              </a:spcAft>
              <a:buClrTx/>
              <a:buSzTx/>
              <a:buNone/>
              <a:defRPr/>
            </a:pPr>
            <a:r>
              <a:rPr lang="fr-FR" sz="1200">
                <a:solidFill>
                  <a:srgbClr val="000000"/>
                </a:solidFill>
              </a:rPr>
              <a:t>24</a:t>
            </a:r>
            <a:endParaRPr/>
          </a:p>
        </p:txBody>
      </p:sp>
      <p:pic>
        <p:nvPicPr>
          <p:cNvPr id="1042846264" name="Image 1"/>
          <p:cNvPicPr>
            <a:picLocks noChangeAspect="1"/>
          </p:cNvPicPr>
          <p:nvPr/>
        </p:nvPicPr>
        <p:blipFill rotWithShape="1">
          <a:blip r:embed="rId3"/>
          <a:stretch/>
        </p:blipFill>
        <p:spPr bwMode="auto">
          <a:xfrm>
            <a:off x="8197993" y="155289"/>
            <a:ext cx="2214420" cy="1362720"/>
          </a:xfrm>
          <a:prstGeom prst="rect">
            <a:avLst/>
          </a:prstGeom>
        </p:spPr>
      </p:pic>
      <p:sp>
        <p:nvSpPr>
          <p:cNvPr id="1565102890" name="ZoneTexte 2"/>
          <p:cNvSpPr txBox="1"/>
          <p:nvPr/>
        </p:nvSpPr>
        <p:spPr bwMode="auto">
          <a:xfrm>
            <a:off x="8040216" y="1556792"/>
            <a:ext cx="2880320" cy="215444"/>
          </a:xfrm>
          <a:prstGeom prst="rect">
            <a:avLst/>
          </a:prstGeom>
          <a:noFill/>
        </p:spPr>
        <p:txBody>
          <a:bodyPr wrap="square" rtlCol="0">
            <a:spAutoFit/>
          </a:bodyPr>
          <a:lstStyle/>
          <a:p>
            <a:pPr>
              <a:spcBef>
                <a:spcPts val="0"/>
              </a:spcBef>
              <a:spcAft>
                <a:spcPts val="0"/>
              </a:spcAft>
              <a:defRPr/>
            </a:pPr>
            <a:r>
              <a:rPr lang="fr-FR" sz="800">
                <a:solidFill>
                  <a:srgbClr val="000000"/>
                </a:solidFill>
                <a:latin typeface="Arial"/>
                <a:ea typeface="ＭＳ Ｐゴシック"/>
              </a:rPr>
              <a:t>https://</a:t>
            </a:r>
            <a:r>
              <a:rPr lang="fr-FR" sz="800">
                <a:solidFill>
                  <a:srgbClr val="000000"/>
                </a:solidFill>
                <a:latin typeface="Arial"/>
                <a:ea typeface="ＭＳ Ｐゴシック"/>
              </a:rPr>
              <a:t>planetbeach.com</a:t>
            </a:r>
            <a:r>
              <a:rPr lang="fr-FR" sz="800">
                <a:solidFill>
                  <a:srgbClr val="000000"/>
                </a:solidFill>
                <a:latin typeface="Arial"/>
                <a:ea typeface="ＭＳ Ｐゴシック"/>
              </a:rPr>
              <a:t>/</a:t>
            </a:r>
            <a:r>
              <a:rPr lang="fr-FR" sz="800">
                <a:solidFill>
                  <a:srgbClr val="000000"/>
                </a:solidFill>
                <a:latin typeface="Arial"/>
                <a:ea typeface="ＭＳ Ｐゴシック"/>
              </a:rPr>
              <a:t>wellness-tips</a:t>
            </a:r>
            <a:r>
              <a:rPr lang="fr-FR" sz="800">
                <a:solidFill>
                  <a:srgbClr val="000000"/>
                </a:solidFill>
                <a:latin typeface="Arial"/>
                <a:ea typeface="ＭＳ Ｐゴシック"/>
              </a:rPr>
              <a:t>/</a:t>
            </a:r>
            <a:r>
              <a:rPr lang="fr-FR" sz="800">
                <a:solidFill>
                  <a:srgbClr val="000000"/>
                </a:solidFill>
                <a:latin typeface="Arial"/>
                <a:ea typeface="ＭＳ Ｐゴシック"/>
              </a:rPr>
              <a:t>find</a:t>
            </a:r>
            <a:r>
              <a:rPr lang="fr-FR" sz="800">
                <a:solidFill>
                  <a:srgbClr val="000000"/>
                </a:solidFill>
                <a:latin typeface="Arial"/>
                <a:ea typeface="ＭＳ Ｐゴシック"/>
              </a:rPr>
              <a:t>-</a:t>
            </a:r>
            <a:r>
              <a:rPr lang="fr-FR" sz="800">
                <a:solidFill>
                  <a:srgbClr val="000000"/>
                </a:solidFill>
                <a:latin typeface="Arial"/>
                <a:ea typeface="ＭＳ Ｐゴシック"/>
              </a:rPr>
              <a:t>your</a:t>
            </a:r>
            <a:r>
              <a:rPr lang="fr-FR" sz="800">
                <a:solidFill>
                  <a:srgbClr val="000000"/>
                </a:solidFill>
                <a:latin typeface="Arial"/>
                <a:ea typeface="ＭＳ Ｐゴシック"/>
              </a:rPr>
              <a:t>-motivation/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2000" advClick="1" advTm="76780"/>
    </mc:Choice>
    <mc:Fallback>
      <p:transition advClick="1" advTm="767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484267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8484267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8484267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8484267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8484267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4842678" grpId="0" build="p"/>
    </p:bldLst>
  </p:timing>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76182951" name="Titre 1"/>
          <p:cNvSpPr>
            <a:spLocks noGrp="1"/>
          </p:cNvSpPr>
          <p:nvPr>
            <p:ph type="title"/>
          </p:nvPr>
        </p:nvSpPr>
        <p:spPr bwMode="auto">
          <a:xfrm>
            <a:off x="838202" y="942444"/>
            <a:ext cx="6593730" cy="4591455"/>
          </a:xfrm>
          <a:prstGeom prst="rect">
            <a:avLst/>
          </a:prstGeom>
          <a:solidFill>
            <a:schemeClr val="bg1"/>
          </a:solidFill>
          <a:ln>
            <a:solidFill>
              <a:schemeClr val="tx1"/>
            </a:solidFill>
          </a:ln>
        </p:spPr>
        <p:txBody>
          <a:bodyPr>
            <a:normAutofit/>
          </a:bodyPr>
          <a:lstStyle/>
          <a:p>
            <a:pPr>
              <a:defRPr/>
            </a:pPr>
            <a:r>
              <a:rPr lang="fr-FR" sz="4000" b="1"/>
              <a:t>Danièle Spagnoli</a:t>
            </a:r>
            <a:br>
              <a:rPr lang="fr-FR" sz="4000"/>
            </a:br>
            <a:r>
              <a:rPr lang="fr-CH" sz="2600"/>
              <a:t>Coordinatrice cantonale RESSORT - CHUV</a:t>
            </a:r>
            <a:endParaRPr lang="fr-FR" sz="2600"/>
          </a:p>
        </p:txBody>
      </p:sp>
      <p:sp>
        <p:nvSpPr>
          <p:cNvPr id="2052157509" name="Espace réservé du numéro de diapositive 3"/>
          <p:cNvSpPr>
            <a:spLocks noGrp="1"/>
          </p:cNvSpPr>
          <p:nvPr>
            <p:ph type="sldNum" sz="quarter" idx="12"/>
          </p:nvPr>
        </p:nvSpPr>
        <p:spPr bwMode="auto"/>
        <p:txBody>
          <a:bodyPr/>
          <a:lstStyle/>
          <a:p>
            <a:pPr>
              <a:defRPr/>
            </a:pPr>
            <a:fld id="{91BD7716-193B-0B4A-86D9-44D654B0BFAB}" type="slidenum">
              <a:rPr lang="fr-FR"/>
              <a:t>49</a:t>
            </a:fld>
            <a:endParaRPr lang="fr-FR"/>
          </a:p>
        </p:txBody>
      </p:sp>
      <p:sp>
        <p:nvSpPr>
          <p:cNvPr id="1407168020" name="Titre 1"/>
          <p:cNvSpPr txBox="1"/>
          <p:nvPr/>
        </p:nvSpPr>
        <p:spPr bwMode="auto">
          <a:xfrm>
            <a:off x="7859950" y="942444"/>
            <a:ext cx="3493850" cy="4591455"/>
          </a:xfrm>
          <a:prstGeom prst="rect">
            <a:avLst/>
          </a:prstGeom>
          <a:solidFill>
            <a:schemeClr val="tx1"/>
          </a:solidFill>
          <a:ln w="22225">
            <a:solidFill>
              <a:schemeClr val="tx1"/>
            </a:solidFill>
          </a:ln>
        </p:spPr>
        <p:txBody>
          <a:bodyPr vert="horz" lIns="91440" tIns="45720" rIns="91440" bIns="45720" rtlCol="0" anchor="t">
            <a:normAutofit fontScale="97500" lnSpcReduction="10000"/>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lang="fr-FR" sz="4000">
              <a:solidFill>
                <a:schemeClr val="bg1"/>
              </a:solidFill>
            </a:endParaRPr>
          </a:p>
          <a:p>
            <a:pPr algn="r">
              <a:defRPr/>
            </a:pPr>
            <a:endParaRPr lang="fr-FR" sz="3600" b="1">
              <a:solidFill>
                <a:schemeClr val="bg1"/>
              </a:solidFill>
            </a:endParaRPr>
          </a:p>
          <a:p>
            <a:pPr algn="r">
              <a:defRPr/>
            </a:pPr>
            <a:endParaRPr lang="fr-FR" sz="3600" b="1">
              <a:solidFill>
                <a:schemeClr val="bg1"/>
              </a:solidFill>
            </a:endParaRPr>
          </a:p>
          <a:p>
            <a:pPr algn="r">
              <a:defRPr/>
            </a:pPr>
            <a:endParaRPr lang="fr-FR" sz="3600" b="1">
              <a:solidFill>
                <a:schemeClr val="bg1"/>
              </a:solidFill>
            </a:endParaRPr>
          </a:p>
          <a:p>
            <a:pPr algn="r">
              <a:defRPr/>
            </a:pPr>
            <a:endParaRPr lang="fr-FR" sz="3600" b="1">
              <a:solidFill>
                <a:schemeClr val="bg1"/>
              </a:solidFill>
            </a:endParaRPr>
          </a:p>
          <a:p>
            <a:pPr algn="r">
              <a:defRPr/>
            </a:pPr>
            <a:r>
              <a:rPr lang="fr-CH" sz="3300" b="1">
                <a:solidFill>
                  <a:schemeClr val="bg1"/>
                </a:solidFill>
              </a:rPr>
              <a:t>Accompagner vers l’insertion</a:t>
            </a:r>
            <a:endParaRPr/>
          </a:p>
          <a:p>
            <a:pPr algn="r">
              <a:defRPr/>
            </a:pPr>
            <a:r>
              <a:rPr lang="fr-FR" sz="3300" b="1">
                <a:solidFill>
                  <a:schemeClr val="bg1"/>
                </a:solidFill>
              </a:rPr>
              <a:t>quand la seule condition est la motivation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pic>
        <p:nvPicPr>
          <p:cNvPr id="794837071" name="Picture 2" descr="Passerelle de Randa: la plus longue du monde"/>
          <p:cNvPicPr>
            <a:picLocks noChangeAspect="1" noChangeArrowheads="1"/>
          </p:cNvPicPr>
          <p:nvPr/>
        </p:nvPicPr>
        <p:blipFill rotWithShape="1">
          <a:blip r:embed="rId3"/>
          <a:stretch/>
        </p:blipFill>
        <p:spPr bwMode="auto">
          <a:xfrm>
            <a:off x="0" y="-94297"/>
            <a:ext cx="12192000" cy="6903720"/>
          </a:xfrm>
          <a:prstGeom prst="rect">
            <a:avLst/>
          </a:prstGeom>
          <a:noFill/>
        </p:spPr>
      </p:pic>
      <p:sp>
        <p:nvSpPr>
          <p:cNvPr id="712738707" name="Subtitle 2"/>
          <p:cNvSpPr>
            <a:spLocks noGrp="1"/>
          </p:cNvSpPr>
          <p:nvPr>
            <p:ph type="subTitle" idx="1"/>
          </p:nvPr>
        </p:nvSpPr>
        <p:spPr bwMode="auto">
          <a:xfrm>
            <a:off x="1631504" y="836712"/>
            <a:ext cx="9721079" cy="1440160"/>
          </a:xfrm>
          <a:prstGeom prst="rect">
            <a:avLst/>
          </a:prstGeom>
          <a:solidFill>
            <a:srgbClr val="2D5339">
              <a:alpha val="35000"/>
            </a:srgbClr>
          </a:solidFill>
        </p:spPr>
        <p:txBody>
          <a:bodyPr/>
          <a:lstStyle/>
          <a:p>
            <a:pPr algn="ctr">
              <a:defRPr/>
            </a:pPr>
            <a:r>
              <a:rPr lang="fr-CH" b="1">
                <a:solidFill>
                  <a:srgbClr val="FFFF00"/>
                </a:solidFill>
                <a:latin typeface="Calibri"/>
                <a:cs typeface="Calibri"/>
              </a:rPr>
              <a:t>Accompagner vers l’insertion quand la seule condition est la motivation</a:t>
            </a:r>
            <a:endParaRPr lang="en-US" b="1">
              <a:solidFill>
                <a:srgbClr val="FFFF00"/>
              </a:solidFill>
              <a:latin typeface="Calibri"/>
              <a:cs typeface="Calibri"/>
            </a:endParaRPr>
          </a:p>
        </p:txBody>
      </p:sp>
      <p:sp>
        <p:nvSpPr>
          <p:cNvPr id="403648011" name="Title 1"/>
          <p:cNvSpPr>
            <a:spLocks noGrp="1"/>
          </p:cNvSpPr>
          <p:nvPr>
            <p:ph type="ctrTitle"/>
          </p:nvPr>
        </p:nvSpPr>
        <p:spPr bwMode="auto">
          <a:xfrm>
            <a:off x="3431704" y="2924944"/>
            <a:ext cx="7420364" cy="594400"/>
          </a:xfrm>
        </p:spPr>
        <p:txBody>
          <a:bodyPr/>
          <a:lstStyle/>
          <a:p>
            <a:pPr algn="ctr">
              <a:defRPr/>
            </a:pPr>
            <a:br>
              <a:rPr lang="en-US" sz="2400" b="1">
                <a:solidFill>
                  <a:schemeClr val="bg1"/>
                </a:solidFill>
              </a:rPr>
            </a:br>
            <a:br>
              <a:rPr lang="en-US" sz="2400" b="1">
                <a:solidFill>
                  <a:schemeClr val="bg1"/>
                </a:solidFill>
              </a:rPr>
            </a:br>
            <a:br>
              <a:rPr lang="en-US" sz="2400" b="1">
                <a:solidFill>
                  <a:schemeClr val="bg1"/>
                </a:solidFill>
              </a:rPr>
            </a:br>
            <a:br>
              <a:rPr lang="en-US" sz="3600" b="1">
                <a:solidFill>
                  <a:schemeClr val="bg1"/>
                </a:solidFill>
              </a:rPr>
            </a:br>
            <a:r>
              <a:rPr lang="en-US" sz="3600" b="1">
                <a:solidFill>
                  <a:schemeClr val="bg1"/>
                </a:solidFill>
              </a:rPr>
              <a:t>Les vitrines de </a:t>
            </a:r>
            <a:r>
              <a:rPr lang="en-US" sz="3600" b="1">
                <a:solidFill>
                  <a:schemeClr val="bg1"/>
                </a:solidFill>
              </a:rPr>
              <a:t>l’insertion</a:t>
            </a:r>
            <a:r>
              <a:rPr lang="en-US" sz="3600" b="1">
                <a:solidFill>
                  <a:schemeClr val="bg1"/>
                </a:solidFill>
              </a:rPr>
              <a:t> 2026</a:t>
            </a:r>
            <a:br>
              <a:rPr lang="en-US" sz="1600" b="1" i="1">
                <a:solidFill>
                  <a:schemeClr val="bg1"/>
                </a:solidFill>
              </a:rPr>
            </a:br>
            <a:br>
              <a:rPr lang="en-US" sz="1600" b="1" i="1">
                <a:solidFill>
                  <a:schemeClr val="bg1"/>
                </a:solidFill>
              </a:rPr>
            </a:br>
            <a:r>
              <a:rPr lang="en-US" sz="1600" b="1" i="1">
                <a:solidFill>
                  <a:schemeClr val="bg1"/>
                </a:solidFill>
              </a:rPr>
              <a:t>8 </a:t>
            </a:r>
            <a:r>
              <a:rPr lang="en-US" sz="1600" b="1" i="1">
                <a:solidFill>
                  <a:schemeClr val="bg1"/>
                </a:solidFill>
              </a:rPr>
              <a:t>mai</a:t>
            </a:r>
            <a:r>
              <a:rPr lang="en-US" sz="1600" b="1" i="1">
                <a:solidFill>
                  <a:schemeClr val="bg1"/>
                </a:solidFill>
              </a:rPr>
              <a:t> 2026</a:t>
            </a:r>
            <a:br>
              <a:rPr lang="en-US" sz="1600" b="1" i="1">
                <a:solidFill>
                  <a:schemeClr val="bg1"/>
                </a:solidFill>
              </a:rPr>
            </a:br>
            <a:r>
              <a:rPr lang="en-US" sz="1800" b="1" i="1">
                <a:solidFill>
                  <a:schemeClr val="bg1"/>
                </a:solidFill>
              </a:rPr>
              <a:t>Danièle Spagnoli</a:t>
            </a:r>
            <a:br>
              <a:rPr lang="en-US" sz="1800" b="1" i="1">
                <a:solidFill>
                  <a:schemeClr val="bg1"/>
                </a:solidFill>
              </a:rPr>
            </a:br>
            <a:r>
              <a:rPr lang="en-US" sz="1800" b="1" i="1">
                <a:solidFill>
                  <a:schemeClr val="bg1"/>
                </a:solidFill>
              </a:rPr>
              <a:t>Psychologue-psychothérapeute</a:t>
            </a:r>
            <a:br>
              <a:rPr lang="en-US" sz="1800" b="1" i="1">
                <a:solidFill>
                  <a:schemeClr val="bg1"/>
                </a:solidFill>
              </a:rPr>
            </a:br>
            <a:r>
              <a:rPr lang="en-US" sz="1800" b="1" i="1">
                <a:solidFill>
                  <a:schemeClr val="bg1"/>
                </a:solidFill>
              </a:rPr>
              <a:t>Coordinatrice</a:t>
            </a:r>
            <a:r>
              <a:rPr lang="en-US" sz="1800" b="1" i="1">
                <a:solidFill>
                  <a:schemeClr val="bg1"/>
                </a:solidFill>
              </a:rPr>
              <a:t> </a:t>
            </a:r>
            <a:r>
              <a:rPr lang="en-US" sz="1800" b="1" i="1">
                <a:solidFill>
                  <a:schemeClr val="bg1"/>
                </a:solidFill>
              </a:rPr>
              <a:t>cantonale</a:t>
            </a:r>
            <a:r>
              <a:rPr lang="en-US" sz="1800" b="1" i="1">
                <a:solidFill>
                  <a:schemeClr val="bg1"/>
                </a:solidFill>
              </a:rPr>
              <a:t> RESSORT</a:t>
            </a:r>
            <a:br>
              <a:rPr lang="en-US" sz="1800" b="1" i="1">
                <a:solidFill>
                  <a:schemeClr val="bg1"/>
                </a:solidFill>
              </a:rPr>
            </a:br>
            <a:r>
              <a:rPr lang="en-US" sz="1800" b="1" i="1">
                <a:solidFill>
                  <a:schemeClr val="bg1"/>
                </a:solidFill>
              </a:rPr>
              <a:t>DP-CHUV</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86562010" name="Titre 1"/>
          <p:cNvSpPr>
            <a:spLocks noGrp="1"/>
          </p:cNvSpPr>
          <p:nvPr>
            <p:ph type="title"/>
          </p:nvPr>
        </p:nvSpPr>
        <p:spPr bwMode="auto">
          <a:xfrm>
            <a:off x="609600" y="117425"/>
            <a:ext cx="10972800" cy="863303"/>
          </a:xfrm>
        </p:spPr>
        <p:txBody>
          <a:bodyPr/>
          <a:lstStyle/>
          <a:p>
            <a:pPr>
              <a:defRPr/>
            </a:pPr>
            <a:r>
              <a:rPr lang="fr-CH" sz="2400" b="1">
                <a:solidFill>
                  <a:schemeClr val="tx2"/>
                </a:solidFill>
              </a:rPr>
              <a:t>RESSORT</a:t>
            </a:r>
            <a:br>
              <a:rPr lang="fr-CH" sz="2400" b="1">
                <a:solidFill>
                  <a:schemeClr val="tx2"/>
                </a:solidFill>
              </a:rPr>
            </a:br>
            <a:r>
              <a:rPr lang="fr-CH" sz="2400" b="1">
                <a:solidFill>
                  <a:schemeClr val="tx2"/>
                </a:solidFill>
              </a:rPr>
              <a:t>Service de psychiatrie communautaire – DP - CHUV</a:t>
            </a:r>
            <a:endParaRPr/>
          </a:p>
        </p:txBody>
      </p:sp>
      <p:sp>
        <p:nvSpPr>
          <p:cNvPr id="174401649" name="Espace réservé du contenu 2"/>
          <p:cNvSpPr>
            <a:spLocks noGrp="1"/>
          </p:cNvSpPr>
          <p:nvPr>
            <p:ph idx="1"/>
          </p:nvPr>
        </p:nvSpPr>
        <p:spPr bwMode="auto">
          <a:xfrm>
            <a:off x="609600" y="1484784"/>
            <a:ext cx="10972800" cy="4641382"/>
          </a:xfrm>
        </p:spPr>
        <p:txBody>
          <a:bodyPr>
            <a:normAutofit lnSpcReduction="10000"/>
          </a:bodyPr>
          <a:lstStyle/>
          <a:p>
            <a:pPr marL="457200" indent="-457200">
              <a:buFont typeface="Arial"/>
              <a:buChar char="•"/>
              <a:defRPr/>
            </a:pPr>
            <a:r>
              <a:rPr lang="fr-CH" sz="2800"/>
              <a:t>Depuis 2009 RESSORT accompagne des personnes dont les troubles psychiques impactent la formation initiale et/ou le parcours professionnel</a:t>
            </a:r>
            <a:endParaRPr/>
          </a:p>
          <a:p>
            <a:pPr marL="914400" lvl="1" indent="-457200">
              <a:buFont typeface="Arial"/>
              <a:buChar char="•"/>
              <a:defRPr/>
            </a:pPr>
            <a:r>
              <a:rPr lang="fr-CH" sz="2400"/>
              <a:t>Recherche et maintien de formations initiales (CFC…)</a:t>
            </a:r>
            <a:endParaRPr/>
          </a:p>
          <a:p>
            <a:pPr marL="914400" lvl="1" indent="-457200">
              <a:buFont typeface="Arial"/>
              <a:buChar char="•"/>
              <a:defRPr/>
            </a:pPr>
            <a:r>
              <a:rPr lang="fr-CH" sz="2400"/>
              <a:t>Recherche et maintien d’emplois sur le 1</a:t>
            </a:r>
            <a:r>
              <a:rPr lang="fr-CH" sz="2400" baseline="30000"/>
              <a:t>er</a:t>
            </a:r>
            <a:r>
              <a:rPr lang="fr-CH" sz="2400"/>
              <a:t> marché</a:t>
            </a:r>
            <a:endParaRPr/>
          </a:p>
          <a:p>
            <a:pPr marL="457200" indent="-457200">
              <a:buFont typeface="Arial"/>
              <a:buChar char="•"/>
              <a:defRPr/>
            </a:pPr>
            <a:r>
              <a:rPr lang="fr-CH" sz="2800"/>
              <a:t>Particularité : les bénéficiaires (18-65) sont admis sur une base consentie et engagée, sans mandant (et donc sans financement…)</a:t>
            </a:r>
            <a:endParaRPr/>
          </a:p>
          <a:p>
            <a:pPr marL="914400" lvl="1" indent="-457200">
              <a:buFont typeface="Arial"/>
              <a:buChar char="•"/>
              <a:defRPr/>
            </a:pPr>
            <a:r>
              <a:rPr lang="fr-CH" sz="2400"/>
              <a:t>Obligation de soins psychiques</a:t>
            </a:r>
            <a:endParaRPr/>
          </a:p>
          <a:p>
            <a:pPr marL="914400" lvl="1" indent="-457200">
              <a:buFont typeface="Arial"/>
              <a:buChar char="•"/>
              <a:defRPr/>
            </a:pPr>
            <a:r>
              <a:rPr lang="fr-CH" sz="2400"/>
              <a:t>Obligation de collaboration en réseau</a:t>
            </a:r>
            <a:endParaRPr/>
          </a:p>
          <a:p>
            <a:pPr marL="914400" lvl="1" indent="-457200">
              <a:buFont typeface="Arial"/>
              <a:buChar char="•"/>
              <a:defRPr/>
            </a:pPr>
            <a:r>
              <a:rPr lang="fr-CH" sz="2400"/>
              <a:t>La </a:t>
            </a:r>
            <a:r>
              <a:rPr lang="fr-CH" sz="2400" b="1"/>
              <a:t>motivation personnelle </a:t>
            </a:r>
            <a:r>
              <a:rPr lang="fr-CH" sz="2400"/>
              <a:t>est requise</a:t>
            </a:r>
            <a:endParaRPr/>
          </a:p>
          <a:p>
            <a:pPr>
              <a:defRPr/>
            </a:pPr>
            <a:endParaRPr lang="fr-CH" sz="2800"/>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25096374" name="Titre 1"/>
          <p:cNvSpPr>
            <a:spLocks noGrp="1"/>
          </p:cNvSpPr>
          <p:nvPr>
            <p:ph type="title"/>
          </p:nvPr>
        </p:nvSpPr>
        <p:spPr bwMode="auto">
          <a:xfrm>
            <a:off x="609600" y="117425"/>
            <a:ext cx="10972800" cy="863303"/>
          </a:xfrm>
        </p:spPr>
        <p:txBody>
          <a:bodyPr anchor="ctr">
            <a:normAutofit/>
          </a:bodyPr>
          <a:lstStyle/>
          <a:p>
            <a:pPr>
              <a:lnSpc>
                <a:spcPct val="90000"/>
              </a:lnSpc>
              <a:defRPr/>
            </a:pPr>
            <a:r>
              <a:rPr lang="fr-CH" sz="3100" b="1">
                <a:solidFill>
                  <a:schemeClr val="tx2"/>
                </a:solidFill>
              </a:rPr>
              <a:t>L’insertion professionnelle et les troubles psychiques</a:t>
            </a:r>
            <a:endParaRPr/>
          </a:p>
        </p:txBody>
      </p:sp>
      <p:sp>
        <p:nvSpPr>
          <p:cNvPr id="429961541" name="Espace réservé du contenu 2"/>
          <p:cNvSpPr>
            <a:spLocks noGrp="1"/>
          </p:cNvSpPr>
          <p:nvPr>
            <p:ph sz="half" idx="1"/>
          </p:nvPr>
        </p:nvSpPr>
        <p:spPr bwMode="auto">
          <a:xfrm>
            <a:off x="609600" y="1600202"/>
            <a:ext cx="6406056" cy="4525963"/>
          </a:xfrm>
        </p:spPr>
        <p:txBody>
          <a:bodyPr>
            <a:normAutofit/>
          </a:bodyPr>
          <a:lstStyle/>
          <a:p>
            <a:pPr marL="539750" lvl="1" indent="-446088">
              <a:lnSpc>
                <a:spcPct val="90000"/>
              </a:lnSpc>
              <a:spcAft>
                <a:spcPts val="600"/>
              </a:spcAft>
              <a:buFont typeface="Arial"/>
              <a:buChar char="•"/>
              <a:defRPr/>
            </a:pPr>
            <a:r>
              <a:rPr lang="fr-CH"/>
              <a:t>L’inactivité et le chômage sont mauvais pour la santé mentale</a:t>
            </a:r>
            <a:endParaRPr/>
          </a:p>
          <a:p>
            <a:pPr marL="539750" lvl="1" indent="-446088">
              <a:lnSpc>
                <a:spcPct val="90000"/>
              </a:lnSpc>
              <a:spcAft>
                <a:spcPts val="600"/>
              </a:spcAft>
              <a:buFont typeface="Arial"/>
              <a:buChar char="•"/>
              <a:defRPr/>
            </a:pPr>
            <a:r>
              <a:rPr lang="fr-CH"/>
              <a:t>L’emploi (bon !) est un facteur de bonne santé mentale et une composante essentielle du rétablissement selon l’OMS</a:t>
            </a:r>
            <a:endParaRPr/>
          </a:p>
          <a:p>
            <a:pPr marL="539750" lvl="1" indent="-446088">
              <a:lnSpc>
                <a:spcPct val="90000"/>
              </a:lnSpc>
              <a:spcAft>
                <a:spcPts val="600"/>
              </a:spcAft>
              <a:buFont typeface="Arial"/>
              <a:buChar char="•"/>
              <a:defRPr/>
            </a:pPr>
            <a:r>
              <a:rPr lang="fr-CH"/>
              <a:t>Accès réduit au marché du travail, besoin d’un accompagnement ciblé</a:t>
            </a:r>
            <a:endParaRPr/>
          </a:p>
          <a:p>
            <a:pPr marL="539750" lvl="1" indent="-446088">
              <a:lnSpc>
                <a:spcPct val="90000"/>
              </a:lnSpc>
              <a:spcAft>
                <a:spcPts val="600"/>
              </a:spcAft>
              <a:buFont typeface="Arial"/>
              <a:buChar char="•"/>
              <a:defRPr/>
            </a:pPr>
            <a:r>
              <a:rPr lang="fr-CH"/>
              <a:t>Du modèle </a:t>
            </a:r>
            <a:r>
              <a:rPr lang="fr-CH" i="1"/>
              <a:t>train </a:t>
            </a:r>
            <a:r>
              <a:rPr lang="fr-CH" i="1"/>
              <a:t>then</a:t>
            </a:r>
            <a:r>
              <a:rPr lang="fr-CH" i="1"/>
              <a:t> place </a:t>
            </a:r>
            <a:r>
              <a:rPr lang="fr-CH"/>
              <a:t>au modèle </a:t>
            </a:r>
            <a:r>
              <a:rPr lang="fr-CH" i="1"/>
              <a:t>place </a:t>
            </a:r>
            <a:r>
              <a:rPr lang="fr-CH" i="1"/>
              <a:t>then</a:t>
            </a:r>
            <a:r>
              <a:rPr lang="fr-CH" i="1"/>
              <a:t> train </a:t>
            </a:r>
            <a:r>
              <a:rPr lang="fr-CH"/>
              <a:t> </a:t>
            </a:r>
            <a:r>
              <a:rPr lang="fr-CH"/>
              <a:t>emploi soutenu</a:t>
            </a:r>
            <a:r>
              <a:rPr lang="fr-CH" b="1" i="1"/>
              <a:t> </a:t>
            </a:r>
            <a:r>
              <a:rPr lang="fr-CH"/>
              <a:t></a:t>
            </a:r>
            <a:r>
              <a:rPr lang="fr-CH" b="1"/>
              <a:t> IPS</a:t>
            </a:r>
            <a:endParaRPr lang="fr-CH" sz="1800" i="1"/>
          </a:p>
          <a:p>
            <a:pPr>
              <a:lnSpc>
                <a:spcPct val="90000"/>
              </a:lnSpc>
              <a:defRPr/>
            </a:pPr>
            <a:endParaRPr lang="fr-CH" sz="2400"/>
          </a:p>
        </p:txBody>
      </p:sp>
      <p:pic>
        <p:nvPicPr>
          <p:cNvPr id="347871174" name="Picture 2" descr="http://www.jcindustries.com/images/client-services/employ-recover.png"/>
          <p:cNvPicPr>
            <a:picLocks noChangeAspect="1" noChangeArrowheads="1"/>
          </p:cNvPicPr>
          <p:nvPr/>
        </p:nvPicPr>
        <p:blipFill rotWithShape="1">
          <a:blip r:embed="rId3"/>
          <a:stretch/>
        </p:blipFill>
        <p:spPr bwMode="auto">
          <a:xfrm>
            <a:off x="7359275" y="1628800"/>
            <a:ext cx="4137325" cy="4137325"/>
          </a:xfrm>
          <a:prstGeom prst="rect">
            <a:avLst/>
          </a:prstGeom>
          <a:solidFill>
            <a:srgbClr val="FFFFFF"/>
          </a:solidFill>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582051033" name="Rectangle 2"/>
          <p:cNvSpPr>
            <a:spLocks noChangeArrowheads="1" noGrp="1"/>
          </p:cNvSpPr>
          <p:nvPr>
            <p:ph type="title" idx="4294967295"/>
          </p:nvPr>
        </p:nvSpPr>
        <p:spPr bwMode="auto">
          <a:xfrm>
            <a:off x="926278" y="896684"/>
            <a:ext cx="3415430" cy="2244284"/>
          </a:xfrm>
        </p:spPr>
        <p:txBody>
          <a:bodyPr vert="horz" lIns="91440" tIns="45720" rIns="91440" bIns="45720" rtlCol="0" anchor="ctr">
            <a:normAutofit/>
          </a:bodyPr>
          <a:lstStyle/>
          <a:p>
            <a:pPr algn="r">
              <a:defRPr/>
            </a:pPr>
            <a:r>
              <a:rPr lang="fr-CH" sz="3200">
                <a:solidFill>
                  <a:schemeClr val="tx2"/>
                </a:solidFill>
                <a:cs typeface="Arial"/>
              </a:rPr>
              <a:t>Obstacles personnels à l’emploi </a:t>
            </a:r>
            <a:endParaRPr/>
          </a:p>
        </p:txBody>
      </p:sp>
      <p:sp>
        <p:nvSpPr>
          <p:cNvPr id="1802057765" name="Rectangle 3"/>
          <p:cNvSpPr>
            <a:spLocks noChangeArrowheads="1" noGrp="1"/>
          </p:cNvSpPr>
          <p:nvPr>
            <p:ph idx="4294967295"/>
          </p:nvPr>
        </p:nvSpPr>
        <p:spPr bwMode="auto">
          <a:xfrm>
            <a:off x="4775203" y="476672"/>
            <a:ext cx="7070432" cy="3096344"/>
          </a:xfrm>
        </p:spPr>
        <p:txBody>
          <a:bodyPr vert="horz" lIns="91440" tIns="45720" rIns="91440" bIns="45720" rtlCol="0" anchor="ctr">
            <a:normAutofit/>
          </a:bodyPr>
          <a:lstStyle/>
          <a:p>
            <a:pPr marL="180000" lvl="1" indent="0">
              <a:defRPr/>
            </a:pPr>
            <a:r>
              <a:rPr lang="fr-CH" sz="2400">
                <a:cs typeface="Arial"/>
              </a:rPr>
              <a:t>Associés à la maladie </a:t>
            </a:r>
            <a:endParaRPr/>
          </a:p>
          <a:p>
            <a:pPr marL="180000" lvl="1" indent="0">
              <a:defRPr/>
            </a:pPr>
            <a:r>
              <a:rPr lang="fr-CH" sz="2400">
                <a:cs typeface="Arial"/>
              </a:rPr>
              <a:t>Associés à l’expérience et aux compétences professionnelles </a:t>
            </a:r>
            <a:endParaRPr/>
          </a:p>
          <a:p>
            <a:pPr marL="180000" lvl="1" indent="0">
              <a:defRPr/>
            </a:pPr>
            <a:r>
              <a:rPr lang="fr-CH" sz="2400">
                <a:cs typeface="Arial"/>
              </a:rPr>
              <a:t>Associés à la perception de soi, aux craintes et à la motivation</a:t>
            </a:r>
            <a:endParaRPr/>
          </a:p>
        </p:txBody>
      </p:sp>
      <p:sp>
        <p:nvSpPr>
          <p:cNvPr id="459476504" name="Rectangle 2"/>
          <p:cNvSpPr txBox="1">
            <a:spLocks noChangeArrowheads="1"/>
          </p:cNvSpPr>
          <p:nvPr/>
        </p:nvSpPr>
        <p:spPr bwMode="auto">
          <a:xfrm>
            <a:off x="695400" y="3213836"/>
            <a:ext cx="3646308" cy="2951468"/>
          </a:xfrm>
          <a:prstGeom prst="rect">
            <a:avLst/>
          </a:prstGeom>
        </p:spPr>
        <p:txBody>
          <a:bodyPr vert="horz" lIns="91440" tIns="45720" rIns="91440" bIns="45720" rtlCol="0" anchor="ctr">
            <a:normAutofit/>
          </a:bodyPr>
          <a:lstStyle>
            <a:lvl1pPr algn="ctr" defTabSz="457200" rtl="0">
              <a:spcBef>
                <a:spcPts val="0"/>
              </a:spcBef>
              <a:buNone/>
              <a:defRPr sz="4000">
                <a:solidFill>
                  <a:schemeClr val="tx1"/>
                </a:solidFill>
                <a:latin typeface="Arial"/>
                <a:ea typeface="+mj-ea"/>
                <a:cs typeface="Arial"/>
              </a:defRPr>
            </a:lvl1pPr>
          </a:lstStyle>
          <a:p>
            <a:pPr marL="0" marR="0" lvl="0" indent="0" algn="r" defTabSz="457200" rtl="0">
              <a:lnSpc>
                <a:spcPct val="100000"/>
              </a:lnSpc>
              <a:spcBef>
                <a:spcPts val="0"/>
              </a:spcBef>
              <a:spcAft>
                <a:spcPts val="0"/>
              </a:spcAft>
              <a:buClrTx/>
              <a:buSzTx/>
              <a:buFontTx/>
              <a:buNone/>
              <a:defRPr/>
            </a:pPr>
            <a:r>
              <a:rPr lang="fr-CH" sz="3200" b="0" i="0" u="none" strike="noStrike" cap="none" spc="0">
                <a:ln>
                  <a:noFill/>
                </a:ln>
                <a:solidFill>
                  <a:srgbClr val="1782BF"/>
                </a:solidFill>
                <a:latin typeface="Arial"/>
                <a:ea typeface="Arial"/>
                <a:cs typeface="Arial"/>
              </a:rPr>
              <a:t>Obstacles environnementaux à l’emploi </a:t>
            </a:r>
            <a:endParaRPr/>
          </a:p>
        </p:txBody>
      </p:sp>
      <p:sp>
        <p:nvSpPr>
          <p:cNvPr id="481206873" name="Rectangle 3"/>
          <p:cNvSpPr txBox="1">
            <a:spLocks noChangeArrowheads="1"/>
          </p:cNvSpPr>
          <p:nvPr/>
        </p:nvSpPr>
        <p:spPr bwMode="auto">
          <a:xfrm>
            <a:off x="4775202" y="3717032"/>
            <a:ext cx="7153446" cy="2951468"/>
          </a:xfrm>
          <a:prstGeom prst="rect">
            <a:avLst/>
          </a:prstGeom>
        </p:spPr>
        <p:txBody>
          <a:bodyPr vert="horz" lIns="91440" tIns="45720" rIns="91440" bIns="45720" rtlCol="0" anchor="ctr">
            <a:normAutofit/>
          </a:bodyPr>
          <a:lstStyle>
            <a:lvl1pPr marL="0" indent="0" algn="l" defTabSz="457200" rtl="0">
              <a:spcBef>
                <a:spcPts val="0"/>
              </a:spcBef>
              <a:buFont typeface="Arial"/>
              <a:buNone/>
              <a:defRPr sz="3200">
                <a:solidFill>
                  <a:schemeClr val="tx1"/>
                </a:solidFill>
                <a:latin typeface="Arial"/>
                <a:ea typeface="+mn-ea"/>
                <a:cs typeface="Arial"/>
              </a:defRPr>
            </a:lvl1pPr>
            <a:lvl2pPr marL="457200" indent="0" algn="l" defTabSz="457200" rtl="0">
              <a:spcBef>
                <a:spcPts val="0"/>
              </a:spcBef>
              <a:buFont typeface="Arial"/>
              <a:buNone/>
              <a:defRPr sz="2800">
                <a:solidFill>
                  <a:schemeClr val="tx1"/>
                </a:solidFill>
                <a:latin typeface="Arial"/>
                <a:ea typeface="+mn-ea"/>
                <a:cs typeface="Arial"/>
              </a:defRPr>
            </a:lvl2pPr>
            <a:lvl3pPr marL="914400" indent="0" algn="l" defTabSz="457200" rtl="0">
              <a:spcBef>
                <a:spcPts val="0"/>
              </a:spcBef>
              <a:buFont typeface="Arial"/>
              <a:buNone/>
              <a:defRPr sz="2400">
                <a:solidFill>
                  <a:schemeClr val="tx1"/>
                </a:solidFill>
                <a:latin typeface="Arial"/>
                <a:ea typeface="+mn-ea"/>
                <a:cs typeface="Arial"/>
              </a:defRPr>
            </a:lvl3pPr>
            <a:lvl4pPr marL="1371600" indent="0" algn="l" defTabSz="457200" rtl="0">
              <a:spcBef>
                <a:spcPts val="0"/>
              </a:spcBef>
              <a:buFont typeface="Arial"/>
              <a:buNone/>
              <a:defRPr sz="2000">
                <a:solidFill>
                  <a:schemeClr val="tx1"/>
                </a:solidFill>
                <a:latin typeface="Arial"/>
                <a:ea typeface="+mn-ea"/>
                <a:cs typeface="Arial"/>
              </a:defRPr>
            </a:lvl4pPr>
            <a:lvl5pPr marL="1828800" indent="0" algn="l" defTabSz="457200" rtl="0">
              <a:spcBef>
                <a:spcPts val="0"/>
              </a:spcBef>
              <a:buFont typeface="Arial"/>
              <a:buNone/>
              <a:defRPr sz="2000">
                <a:solidFill>
                  <a:schemeClr val="tx1"/>
                </a:solidFill>
                <a:latin typeface="Arial"/>
                <a:ea typeface="+mn-ea"/>
                <a:cs typeface="Arial"/>
              </a:defRPr>
            </a:lvl5pPr>
            <a:lvl6pPr marL="2514600" indent="-228600" algn="l" defTabSz="457200" rtl="0">
              <a:spcBef>
                <a:spcPts val="0"/>
              </a:spcBef>
              <a:buFont typeface="Arial"/>
              <a:buChar char="•"/>
              <a:defRPr sz="2000">
                <a:solidFill>
                  <a:schemeClr val="tx1"/>
                </a:solidFill>
                <a:latin typeface="+mn-lt"/>
                <a:ea typeface="+mn-ea"/>
                <a:cs typeface="+mn-cs"/>
              </a:defRPr>
            </a:lvl6pPr>
            <a:lvl7pPr marL="2971800" indent="-228600" algn="l" defTabSz="457200" rtl="0">
              <a:spcBef>
                <a:spcPts val="0"/>
              </a:spcBef>
              <a:buFont typeface="Arial"/>
              <a:buChar char="•"/>
              <a:defRPr sz="2000">
                <a:solidFill>
                  <a:schemeClr val="tx1"/>
                </a:solidFill>
                <a:latin typeface="+mn-lt"/>
                <a:ea typeface="+mn-ea"/>
                <a:cs typeface="+mn-cs"/>
              </a:defRPr>
            </a:lvl7pPr>
            <a:lvl8pPr marL="3429000" indent="-228600" algn="l" defTabSz="457200" rtl="0">
              <a:spcBef>
                <a:spcPts val="0"/>
              </a:spcBef>
              <a:buFont typeface="Arial"/>
              <a:buChar char="•"/>
              <a:defRPr sz="2000">
                <a:solidFill>
                  <a:schemeClr val="tx1"/>
                </a:solidFill>
                <a:latin typeface="+mn-lt"/>
                <a:ea typeface="+mn-ea"/>
                <a:cs typeface="+mn-cs"/>
              </a:defRPr>
            </a:lvl8pPr>
            <a:lvl9pPr marL="3886200" indent="-228600" algn="l" defTabSz="457200" rtl="0">
              <a:spcBef>
                <a:spcPts val="0"/>
              </a:spcBef>
              <a:buFont typeface="Arial"/>
              <a:buChar char="•"/>
              <a:defRPr sz="2000">
                <a:solidFill>
                  <a:schemeClr val="tx1"/>
                </a:solidFill>
                <a:latin typeface="+mn-lt"/>
                <a:ea typeface="+mn-ea"/>
                <a:cs typeface="+mn-cs"/>
              </a:defRPr>
            </a:lvl9pPr>
          </a:lstStyle>
          <a:p>
            <a:pPr marL="180000" marR="0" lvl="1" indent="0" algn="l" defTabSz="457200" rtl="0">
              <a:lnSpc>
                <a:spcPct val="100000"/>
              </a:lnSpc>
              <a:spcBef>
                <a:spcPts val="0"/>
              </a:spcBef>
              <a:spcAft>
                <a:spcPts val="0"/>
              </a:spcAft>
              <a:buClrTx/>
              <a:buSzTx/>
              <a:buFont typeface="Arial"/>
              <a:buNone/>
              <a:defRPr/>
            </a:pPr>
            <a:r>
              <a:rPr lang="fr-CH" sz="2400" b="0" i="0" u="none" strike="noStrike" cap="none" spc="0">
                <a:ln>
                  <a:noFill/>
                </a:ln>
                <a:solidFill>
                  <a:prstClr val="black"/>
                </a:solidFill>
                <a:latin typeface="Arial"/>
                <a:ea typeface="Arial"/>
                <a:cs typeface="Arial"/>
              </a:rPr>
              <a:t>Absence de soutien social et d’encouragement  </a:t>
            </a:r>
            <a:endParaRPr/>
          </a:p>
          <a:p>
            <a:pPr marL="180000" marR="0" lvl="1" indent="0" algn="l" defTabSz="457200" rtl="0">
              <a:lnSpc>
                <a:spcPct val="100000"/>
              </a:lnSpc>
              <a:spcBef>
                <a:spcPts val="0"/>
              </a:spcBef>
              <a:spcAft>
                <a:spcPts val="0"/>
              </a:spcAft>
              <a:buClrTx/>
              <a:buSzTx/>
              <a:buFont typeface="Arial"/>
              <a:buNone/>
              <a:defRPr/>
            </a:pPr>
            <a:r>
              <a:rPr lang="fr-CH" sz="2400" b="0" i="0" u="none" strike="noStrike" cap="none" spc="0">
                <a:ln>
                  <a:noFill/>
                </a:ln>
                <a:solidFill>
                  <a:prstClr val="black"/>
                </a:solidFill>
                <a:latin typeface="Arial"/>
                <a:ea typeface="Arial"/>
                <a:cs typeface="Arial"/>
              </a:rPr>
              <a:t>Monde du travail</a:t>
            </a:r>
            <a:endParaRPr/>
          </a:p>
          <a:p>
            <a:pPr marL="180000" marR="0" lvl="1" indent="0" algn="l" defTabSz="457200" rtl="0">
              <a:lnSpc>
                <a:spcPct val="100000"/>
              </a:lnSpc>
              <a:spcBef>
                <a:spcPts val="0"/>
              </a:spcBef>
              <a:spcAft>
                <a:spcPts val="0"/>
              </a:spcAft>
              <a:buClrTx/>
              <a:buSzTx/>
              <a:buFont typeface="Arial"/>
              <a:buNone/>
              <a:defRPr/>
            </a:pPr>
            <a:r>
              <a:rPr lang="fr-CH" sz="2400" b="0" i="0" u="none" strike="noStrike" cap="none" spc="0">
                <a:ln>
                  <a:noFill/>
                </a:ln>
                <a:solidFill>
                  <a:prstClr val="black"/>
                </a:solidFill>
                <a:latin typeface="Arial"/>
                <a:ea typeface="Arial"/>
                <a:cs typeface="Arial"/>
              </a:rPr>
              <a:t>Prestations d'invalidité et filet social </a:t>
            </a:r>
            <a:endParaRPr/>
          </a:p>
          <a:p>
            <a:pPr marL="180000" marR="0" lvl="1" indent="0" algn="l" defTabSz="457200" rtl="0">
              <a:lnSpc>
                <a:spcPct val="100000"/>
              </a:lnSpc>
              <a:spcBef>
                <a:spcPts val="0"/>
              </a:spcBef>
              <a:spcAft>
                <a:spcPts val="0"/>
              </a:spcAft>
              <a:buClrTx/>
              <a:buSzTx/>
              <a:buFont typeface="Arial"/>
              <a:buNone/>
              <a:defRPr/>
            </a:pPr>
            <a:r>
              <a:rPr lang="fr-CH" sz="2400" b="0" i="0" u="none" strike="noStrike" cap="none" spc="0">
                <a:ln>
                  <a:noFill/>
                </a:ln>
                <a:solidFill>
                  <a:prstClr val="black"/>
                </a:solidFill>
                <a:latin typeface="Arial"/>
                <a:ea typeface="Arial"/>
                <a:cs typeface="Arial"/>
              </a:rPr>
              <a:t>Stigmatisation liée aux troubles mentaux</a:t>
            </a:r>
            <a:endParaRPr/>
          </a:p>
          <a:p>
            <a:pPr marL="180000" marR="0" lvl="1" indent="0" algn="l" defTabSz="457200" rtl="0">
              <a:lnSpc>
                <a:spcPct val="100000"/>
              </a:lnSpc>
              <a:spcBef>
                <a:spcPts val="0"/>
              </a:spcBef>
              <a:spcAft>
                <a:spcPts val="0"/>
              </a:spcAft>
              <a:buClrTx/>
              <a:buSzTx/>
              <a:buFont typeface="Arial"/>
              <a:buNone/>
              <a:defRPr/>
            </a:pPr>
            <a:r>
              <a:rPr lang="fr-CH" sz="2400" b="0" i="0" u="none" strike="noStrike" cap="none" spc="0">
                <a:ln>
                  <a:noFill/>
                </a:ln>
                <a:solidFill>
                  <a:prstClr val="black"/>
                </a:solidFill>
                <a:latin typeface="Arial"/>
                <a:ea typeface="Arial"/>
                <a:cs typeface="Arial"/>
              </a:rPr>
              <a:t>Problèmes liés à la prise en charge psychiatrique</a:t>
            </a:r>
            <a:endParaRPr/>
          </a:p>
          <a:p>
            <a:pPr marL="180000" marR="0" lvl="1" indent="0" algn="l" defTabSz="457200" rtl="0">
              <a:lnSpc>
                <a:spcPct val="150000"/>
              </a:lnSpc>
              <a:spcBef>
                <a:spcPts val="0"/>
              </a:spcBef>
              <a:spcAft>
                <a:spcPts val="0"/>
              </a:spcAft>
              <a:buClrTx/>
              <a:buSzTx/>
              <a:buFont typeface="Arial"/>
              <a:buNone/>
              <a:defRPr/>
            </a:pPr>
            <a:endParaRPr lang="fr-CH" sz="2400" b="0" i="0" u="none" strike="noStrike" cap="none" spc="0">
              <a:ln>
                <a:noFill/>
              </a:ln>
              <a:solidFill>
                <a:prstClr val="black"/>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47117904" name="Titre 1"/>
          <p:cNvSpPr>
            <a:spLocks noGrp="1"/>
          </p:cNvSpPr>
          <p:nvPr>
            <p:ph type="title"/>
          </p:nvPr>
        </p:nvSpPr>
        <p:spPr bwMode="auto">
          <a:xfrm>
            <a:off x="609600" y="45417"/>
            <a:ext cx="10972800" cy="863303"/>
          </a:xfrm>
        </p:spPr>
        <p:txBody>
          <a:bodyPr/>
          <a:lstStyle/>
          <a:p>
            <a:pPr>
              <a:defRPr/>
            </a:pPr>
            <a:r>
              <a:rPr lang="fr-CH" sz="3100" b="1">
                <a:solidFill>
                  <a:schemeClr val="tx2"/>
                </a:solidFill>
              </a:rPr>
              <a:t>Énorme enjeu de la motivation !</a:t>
            </a:r>
            <a:endParaRPr/>
          </a:p>
        </p:txBody>
      </p:sp>
      <p:sp>
        <p:nvSpPr>
          <p:cNvPr id="71308257" name="Espace réservé du contenu 2"/>
          <p:cNvSpPr>
            <a:spLocks noGrp="1"/>
          </p:cNvSpPr>
          <p:nvPr>
            <p:ph idx="1"/>
          </p:nvPr>
        </p:nvSpPr>
        <p:spPr bwMode="auto">
          <a:xfrm>
            <a:off x="609600" y="1123935"/>
            <a:ext cx="10972800" cy="5185385"/>
          </a:xfrm>
        </p:spPr>
        <p:txBody>
          <a:bodyPr/>
          <a:lstStyle/>
          <a:p>
            <a:pPr marL="457200" indent="-457200">
              <a:buFont typeface="Arial"/>
              <a:buChar char="•"/>
              <a:defRPr/>
            </a:pPr>
            <a:r>
              <a:rPr lang="fr-CH"/>
              <a:t>IPS est un des programmes les plus efficaces dans la réinsertion (1</a:t>
            </a:r>
            <a:r>
              <a:rPr lang="fr-CH" baseline="30000"/>
              <a:t>er</a:t>
            </a:r>
            <a:r>
              <a:rPr lang="fr-CH"/>
              <a:t> marché) des personnes avec troubles psychiques sévères</a:t>
            </a:r>
            <a:endParaRPr/>
          </a:p>
          <a:p>
            <a:pPr marL="914400" lvl="1" indent="-457200">
              <a:buFont typeface="Arial"/>
              <a:buChar char="•"/>
              <a:defRPr/>
            </a:pPr>
            <a:r>
              <a:rPr lang="fr-CH"/>
              <a:t>Programme intégré aux </a:t>
            </a:r>
            <a:r>
              <a:rPr lang="fr-CH" b="1"/>
              <a:t>services de santé mentale</a:t>
            </a:r>
            <a:endParaRPr/>
          </a:p>
          <a:p>
            <a:pPr marL="914400" lvl="1" indent="-457200">
              <a:buFont typeface="Arial"/>
              <a:buChar char="•"/>
              <a:defRPr/>
            </a:pPr>
            <a:r>
              <a:rPr lang="fr-CH"/>
              <a:t>Projet déterminé par les </a:t>
            </a:r>
            <a:r>
              <a:rPr lang="fr-CH" b="1"/>
              <a:t>préférences de la personne</a:t>
            </a:r>
            <a:endParaRPr/>
          </a:p>
          <a:p>
            <a:pPr marL="914400" lvl="1" indent="-457200">
              <a:buFont typeface="Arial"/>
              <a:buChar char="•"/>
              <a:defRPr/>
            </a:pPr>
            <a:r>
              <a:rPr lang="fr-CH" b="1"/>
              <a:t>Recherches d’emploi rapides</a:t>
            </a:r>
            <a:r>
              <a:rPr lang="fr-CH"/>
              <a:t>, sans évaluation poussée </a:t>
            </a:r>
            <a:endParaRPr/>
          </a:p>
          <a:p>
            <a:pPr marL="914400" lvl="1" indent="-457200">
              <a:buFont typeface="Arial"/>
              <a:buChar char="•"/>
              <a:defRPr/>
            </a:pPr>
            <a:r>
              <a:rPr lang="fr-CH"/>
              <a:t>Soutien </a:t>
            </a:r>
            <a:r>
              <a:rPr lang="fr-CH" b="1"/>
              <a:t>individualisé</a:t>
            </a:r>
            <a:r>
              <a:rPr lang="fr-CH"/>
              <a:t> et s’adaptant aux besoins particuliers</a:t>
            </a:r>
            <a:endParaRPr/>
          </a:p>
          <a:p>
            <a:pPr marL="1371600" lvl="2" indent="-457200">
              <a:buFont typeface="Arial"/>
              <a:buChar char="•"/>
              <a:defRPr/>
            </a:pPr>
            <a:r>
              <a:rPr lang="fr-CH"/>
              <a:t>Intensité, durée et modalités de l’accompagnement</a:t>
            </a:r>
            <a:endParaRPr/>
          </a:p>
          <a:p>
            <a:pPr marL="1371600" lvl="2" indent="-457200">
              <a:buFont typeface="Arial"/>
              <a:buChar char="•"/>
              <a:defRPr/>
            </a:pPr>
            <a:r>
              <a:rPr lang="fr-CH"/>
              <a:t>Soutien psychologique et motivationnel</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30825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30825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30825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130825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1308257">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30825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84743828" name="Titre 1"/>
          <p:cNvSpPr>
            <a:spLocks noGrp="1"/>
          </p:cNvSpPr>
          <p:nvPr>
            <p:ph type="title"/>
          </p:nvPr>
        </p:nvSpPr>
        <p:spPr bwMode="auto">
          <a:xfrm>
            <a:off x="609600" y="45417"/>
            <a:ext cx="10972800" cy="863303"/>
          </a:xfrm>
        </p:spPr>
        <p:txBody>
          <a:bodyPr anchor="ctr">
            <a:normAutofit/>
          </a:bodyPr>
          <a:lstStyle/>
          <a:p>
            <a:pPr>
              <a:defRPr/>
            </a:pPr>
            <a:r>
              <a:rPr lang="fr-CH" b="1">
                <a:solidFill>
                  <a:schemeClr val="tx2"/>
                </a:solidFill>
              </a:rPr>
              <a:t>La motivation fluctue en fonction…</a:t>
            </a:r>
            <a:endParaRPr/>
          </a:p>
        </p:txBody>
      </p:sp>
      <p:pic>
        <p:nvPicPr>
          <p:cNvPr id="779235968" name="Picture 2" descr="Pourquoi et comment favoriser la motivation et l'engagement - Outils du  Coach"/>
          <p:cNvPicPr>
            <a:picLocks noChangeAspect="1" noChangeArrowheads="1"/>
          </p:cNvPicPr>
          <p:nvPr/>
        </p:nvPicPr>
        <p:blipFill rotWithShape="1">
          <a:blip r:embed="rId3"/>
          <a:stretch/>
        </p:blipFill>
        <p:spPr bwMode="auto">
          <a:xfrm>
            <a:off x="609600" y="1652168"/>
            <a:ext cx="4195795" cy="3072976"/>
          </a:xfrm>
          <a:prstGeom prst="rect">
            <a:avLst/>
          </a:prstGeom>
          <a:solidFill>
            <a:srgbClr val="FFFFFF"/>
          </a:solidFill>
        </p:spPr>
      </p:pic>
      <p:sp>
        <p:nvSpPr>
          <p:cNvPr id="1225127933" name="Espace réservé du contenu 2"/>
          <p:cNvSpPr>
            <a:spLocks noGrp="1"/>
          </p:cNvSpPr>
          <p:nvPr>
            <p:ph sz="half" idx="2"/>
          </p:nvPr>
        </p:nvSpPr>
        <p:spPr bwMode="auto">
          <a:xfrm>
            <a:off x="5135563" y="1600202"/>
            <a:ext cx="6446837" cy="4525963"/>
          </a:xfrm>
        </p:spPr>
        <p:txBody>
          <a:bodyPr>
            <a:normAutofit lnSpcReduction="10000"/>
          </a:bodyPr>
          <a:lstStyle/>
          <a:p>
            <a:pPr marL="457200" indent="-457200">
              <a:lnSpc>
                <a:spcPct val="90000"/>
              </a:lnSpc>
              <a:buFont typeface="Arial"/>
              <a:buChar char="•"/>
              <a:defRPr/>
            </a:pPr>
            <a:r>
              <a:rPr lang="fr-CH" sz="2600"/>
              <a:t>de l’atteinte psychique (dépression, psychoses, addictions …)</a:t>
            </a:r>
            <a:endParaRPr/>
          </a:p>
          <a:p>
            <a:pPr marL="457200" indent="-457200">
              <a:lnSpc>
                <a:spcPct val="90000"/>
              </a:lnSpc>
              <a:buFont typeface="Arial"/>
              <a:buChar char="•"/>
              <a:defRPr/>
            </a:pPr>
            <a:r>
              <a:rPr lang="fr-CH" sz="2600"/>
              <a:t>du contexte (vécu d’échec, de rejet, …)</a:t>
            </a:r>
            <a:endParaRPr/>
          </a:p>
          <a:p>
            <a:pPr marL="457200" indent="-457200">
              <a:lnSpc>
                <a:spcPct val="90000"/>
              </a:lnSpc>
              <a:buFont typeface="Arial"/>
              <a:buChar char="•"/>
              <a:defRPr/>
            </a:pPr>
            <a:r>
              <a:rPr lang="fr-CH" sz="2600"/>
              <a:t>du soutien disponible</a:t>
            </a:r>
            <a:endParaRPr/>
          </a:p>
          <a:p>
            <a:pPr marL="457200" indent="-457200">
              <a:lnSpc>
                <a:spcPct val="90000"/>
              </a:lnSpc>
              <a:buFont typeface="Arial"/>
              <a:buChar char="•"/>
              <a:defRPr/>
            </a:pPr>
            <a:r>
              <a:rPr lang="fr-CH" sz="2600"/>
              <a:t>de l’espoir</a:t>
            </a:r>
            <a:endParaRPr/>
          </a:p>
          <a:p>
            <a:pPr marL="457200" indent="-457200">
              <a:lnSpc>
                <a:spcPct val="90000"/>
              </a:lnSpc>
              <a:buFont typeface="Arial"/>
              <a:buChar char="•"/>
              <a:defRPr/>
            </a:pPr>
            <a:r>
              <a:rPr lang="fr-CH" sz="2600"/>
              <a:t>de l’adéquation avec le sens et les valeurs</a:t>
            </a:r>
            <a:endParaRPr/>
          </a:p>
          <a:p>
            <a:pPr marL="457200" indent="-457200">
              <a:lnSpc>
                <a:spcPct val="90000"/>
              </a:lnSpc>
              <a:buFont typeface="Arial"/>
              <a:buChar char="•"/>
              <a:defRPr/>
            </a:pPr>
            <a:r>
              <a:rPr lang="fr-CH" sz="2600"/>
              <a:t>de la disponibilité personnelle (problèmes familiaux, …)</a:t>
            </a:r>
            <a:endParaRPr/>
          </a:p>
          <a:p>
            <a:pPr marL="457200" indent="-457200">
              <a:lnSpc>
                <a:spcPct val="90000"/>
              </a:lnSpc>
              <a:buFont typeface="Arial"/>
              <a:buChar char="•"/>
              <a:defRPr/>
            </a:pPr>
            <a:r>
              <a:rPr lang="fr-CH" sz="2600"/>
              <a:t>…</a:t>
            </a:r>
            <a:endParaRPr/>
          </a:p>
          <a:p>
            <a:pPr marL="457200" indent="-457200">
              <a:lnSpc>
                <a:spcPct val="90000"/>
              </a:lnSpc>
              <a:buFont typeface="Arial"/>
              <a:buChar char="•"/>
              <a:defRPr/>
            </a:pPr>
            <a:r>
              <a:rPr lang="fr-CH" sz="2600"/>
              <a:t>de l’équation personnelle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accent3"/>
        </a:solidFill>
      </p:bgPr>
    </p:bg>
    <p:spTree>
      <p:nvGrpSpPr>
        <p:cNvPr id="1" name=""/>
        <p:cNvGrpSpPr/>
        <p:nvPr/>
      </p:nvGrpSpPr>
      <p:grpSpPr bwMode="auto">
        <a:xfrm>
          <a:off x="0" y="0"/>
          <a:ext cx="0" cy="0"/>
          <a:chOff x="0" y="0"/>
          <a:chExt cx="0" cy="0"/>
        </a:xfrm>
      </p:grpSpPr>
      <p:sp>
        <p:nvSpPr>
          <p:cNvPr id="1761015584" name="Rectangle 2"/>
          <p:cNvSpPr>
            <a:spLocks noChangeArrowheads="1" noGrp="1"/>
          </p:cNvSpPr>
          <p:nvPr>
            <p:ph type="title" idx="4294967295"/>
          </p:nvPr>
        </p:nvSpPr>
        <p:spPr bwMode="auto">
          <a:xfrm>
            <a:off x="983432" y="188640"/>
            <a:ext cx="10297144" cy="850900"/>
          </a:xfrm>
        </p:spPr>
        <p:txBody>
          <a:bodyPr/>
          <a:lstStyle/>
          <a:p>
            <a:pPr>
              <a:defRPr/>
            </a:pPr>
            <a:r>
              <a:rPr lang="fr-CH" sz="3200" b="1"/>
              <a:t>Équation personnelle: la situation de Laurent</a:t>
            </a:r>
            <a:endParaRPr lang="fr-FR" sz="3200" b="1"/>
          </a:p>
        </p:txBody>
      </p:sp>
      <p:sp>
        <p:nvSpPr>
          <p:cNvPr id="1789924583" name="Rectangle 3"/>
          <p:cNvSpPr>
            <a:spLocks noChangeArrowheads="1" noGrp="1"/>
          </p:cNvSpPr>
          <p:nvPr>
            <p:ph idx="4294967295"/>
          </p:nvPr>
        </p:nvSpPr>
        <p:spPr bwMode="auto">
          <a:xfrm>
            <a:off x="839416" y="1197471"/>
            <a:ext cx="10657183" cy="5183857"/>
          </a:xfrm>
        </p:spPr>
        <p:txBody>
          <a:bodyPr>
            <a:normAutofit/>
          </a:bodyPr>
          <a:lstStyle/>
          <a:p>
            <a:pPr marL="342900" indent="-342900">
              <a:buFont typeface="Arial"/>
              <a:buChar char="•"/>
              <a:defRPr/>
            </a:pPr>
            <a:r>
              <a:rPr lang="fr-CH" sz="2400"/>
              <a:t>Début de formation professionnelle chaotique : plusieurs échecs dans les apprentissages entamés</a:t>
            </a:r>
            <a:endParaRPr/>
          </a:p>
          <a:p>
            <a:pPr marL="342900" indent="-342900">
              <a:buFont typeface="Arial"/>
              <a:buChar char="•"/>
              <a:defRPr/>
            </a:pPr>
            <a:r>
              <a:rPr lang="fr-CH" sz="2400"/>
              <a:t>CFC de magasinier, plusieurs emplois de magasinier puis décompensation. Sans emploi depuis 5 ans (AI depuis 2 ans) </a:t>
            </a:r>
            <a:endParaRPr lang="fr-CH" sz="2400"/>
          </a:p>
          <a:p>
            <a:pPr marL="342900" indent="-342900">
              <a:buFont typeface="Arial"/>
              <a:buChar char="•"/>
              <a:defRPr/>
            </a:pPr>
            <a:r>
              <a:rPr lang="fr-CH" sz="2400"/>
              <a:t>Schizophrénie paranoïde et état de stress post-traumatique (déracinement &amp; maltraitances durant l</a:t>
            </a:r>
            <a:r>
              <a:rPr lang="fr-CH" sz="2400"/>
              <a:t>’</a:t>
            </a:r>
            <a:r>
              <a:rPr lang="fr-CH" sz="2400"/>
              <a:t>enfance)</a:t>
            </a:r>
            <a:endParaRPr/>
          </a:p>
          <a:p>
            <a:pPr marL="342900" indent="-342900">
              <a:buFont typeface="Arial"/>
              <a:buChar char="•"/>
              <a:defRPr/>
            </a:pPr>
            <a:r>
              <a:rPr lang="fr-CH" sz="2400"/>
              <a:t>Conflits familiaux, problème d</a:t>
            </a:r>
            <a:r>
              <a:rPr lang="fr-CH" sz="2400"/>
              <a:t>’</a:t>
            </a:r>
            <a:r>
              <a:rPr lang="fr-CH" sz="2400"/>
              <a:t>identité et de stigmatisation</a:t>
            </a:r>
            <a:endParaRPr/>
          </a:p>
          <a:p>
            <a:pPr marL="342900" indent="-342900">
              <a:buFont typeface="Arial"/>
              <a:buChar char="•"/>
              <a:defRPr/>
            </a:pPr>
            <a:r>
              <a:rPr lang="fr-CH" sz="2400"/>
              <a:t>Difficultés d’adhésions aux soins et au traitement, ne pense qu’à travailler…</a:t>
            </a:r>
            <a:endParaRPr/>
          </a:p>
          <a:p>
            <a:pPr>
              <a:defRPr/>
            </a:pPr>
            <a:endParaRPr lang="fr-CH" sz="2400">
              <a:latin typeface="Arial"/>
            </a:endParaRPr>
          </a:p>
          <a:p>
            <a:pPr>
              <a:defRPr/>
            </a:pPr>
            <a:r>
              <a:rPr lang="fr-CH" sz="2400" b="1">
                <a:latin typeface="Arial"/>
              </a:rPr>
              <a:t>Selon vous, quelles sont ses chances d’insertion?</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bg>
      <p:bgPr shadeToTitle="0">
        <a:solidFill>
          <a:schemeClr val="accent3"/>
        </a:solidFill>
      </p:bgPr>
    </p:bg>
    <p:spTree>
      <p:nvGrpSpPr>
        <p:cNvPr id="1" name=""/>
        <p:cNvGrpSpPr/>
        <p:nvPr/>
      </p:nvGrpSpPr>
      <p:grpSpPr bwMode="auto">
        <a:xfrm>
          <a:off x="0" y="0"/>
          <a:ext cx="0" cy="0"/>
          <a:chOff x="0" y="0"/>
          <a:chExt cx="0" cy="0"/>
        </a:xfrm>
      </p:grpSpPr>
      <p:sp>
        <p:nvSpPr>
          <p:cNvPr id="2145184983" name="Rectangle 2"/>
          <p:cNvSpPr>
            <a:spLocks noChangeArrowheads="1" noGrp="1"/>
          </p:cNvSpPr>
          <p:nvPr>
            <p:ph type="title" idx="4294967295"/>
          </p:nvPr>
        </p:nvSpPr>
        <p:spPr bwMode="auto">
          <a:xfrm>
            <a:off x="575677" y="116632"/>
            <a:ext cx="10992931" cy="850900"/>
          </a:xfrm>
        </p:spPr>
        <p:txBody>
          <a:bodyPr/>
          <a:lstStyle/>
          <a:p>
            <a:pPr>
              <a:defRPr/>
            </a:pPr>
            <a:r>
              <a:rPr lang="fr-CH" sz="3200" b="1"/>
              <a:t>Vignette clinique: la situation de Laurent, évolution…</a:t>
            </a:r>
            <a:endParaRPr lang="fr-FR" sz="3200" b="1"/>
          </a:p>
        </p:txBody>
      </p:sp>
      <p:sp>
        <p:nvSpPr>
          <p:cNvPr id="1294896926" name="Rectangle 3"/>
          <p:cNvSpPr>
            <a:spLocks noChangeArrowheads="1" noGrp="1"/>
          </p:cNvSpPr>
          <p:nvPr>
            <p:ph idx="4294967295"/>
          </p:nvPr>
        </p:nvSpPr>
        <p:spPr bwMode="auto">
          <a:xfrm>
            <a:off x="623391" y="1125538"/>
            <a:ext cx="5328593" cy="5255790"/>
          </a:xfrm>
        </p:spPr>
        <p:txBody>
          <a:bodyPr>
            <a:normAutofit/>
          </a:bodyPr>
          <a:lstStyle/>
          <a:p>
            <a:pPr>
              <a:defRPr/>
            </a:pPr>
            <a:r>
              <a:rPr lang="fr-CH" sz="1800"/>
              <a:t>Trouve un emploi à 100% comme magasinier. Résiste à des conditions difficiles: 1 semaine de vacances, responsabilités croissantes, promesse d</a:t>
            </a:r>
            <a:r>
              <a:rPr lang="fr-CH" sz="1800"/>
              <a:t>’</a:t>
            </a:r>
            <a:r>
              <a:rPr lang="fr-CH" sz="1800"/>
              <a:t>un CDI jamais tenue.</a:t>
            </a:r>
            <a:endParaRPr/>
          </a:p>
          <a:p>
            <a:pPr>
              <a:defRPr/>
            </a:pPr>
            <a:endParaRPr lang="fr-CH" sz="1800"/>
          </a:p>
          <a:p>
            <a:pPr>
              <a:defRPr/>
            </a:pPr>
            <a:r>
              <a:rPr lang="fr-CH" sz="1800"/>
              <a:t>L</a:t>
            </a:r>
            <a:r>
              <a:rPr lang="fr-CH" sz="1800"/>
              <a:t>’</a:t>
            </a:r>
            <a:r>
              <a:rPr lang="fr-CH" sz="1800"/>
              <a:t>AI se renseigne auprès de l</a:t>
            </a:r>
            <a:r>
              <a:rPr lang="fr-CH" sz="1800"/>
              <a:t>’</a:t>
            </a:r>
            <a:r>
              <a:rPr lang="fr-CH" sz="1800"/>
              <a:t>employeur et cesse de verser la rente. Licenciement pour raisons économiques. Chômage.</a:t>
            </a:r>
            <a:endParaRPr/>
          </a:p>
          <a:p>
            <a:pPr>
              <a:defRPr/>
            </a:pPr>
            <a:endParaRPr lang="fr-CH" sz="1800"/>
          </a:p>
          <a:p>
            <a:pPr>
              <a:defRPr/>
            </a:pPr>
            <a:r>
              <a:rPr lang="fr-CH" sz="1800"/>
              <a:t>Décide de faire un cours Croix-Rouge, se fait engager en EMS, poursuit et obtient un CFC comme assistant en soin. </a:t>
            </a:r>
            <a:endParaRPr/>
          </a:p>
          <a:p>
            <a:pPr>
              <a:defRPr/>
            </a:pPr>
            <a:endParaRPr lang="fr-CH" sz="1800"/>
          </a:p>
          <a:p>
            <a:pPr>
              <a:defRPr/>
            </a:pPr>
            <a:r>
              <a:rPr lang="fr-CH" sz="1800"/>
              <a:t>Travaille en CDI à 100% avec formation d</a:t>
            </a:r>
            <a:r>
              <a:rPr lang="fr-CH" sz="1800"/>
              <a:t>’</a:t>
            </a:r>
            <a:r>
              <a:rPr lang="fr-CH" sz="1800"/>
              <a:t>infirmier en cours d</a:t>
            </a:r>
            <a:r>
              <a:rPr lang="fr-CH" sz="1800"/>
              <a:t>’</a:t>
            </a:r>
            <a:r>
              <a:rPr lang="fr-CH" sz="1800"/>
              <a:t>emploi.</a:t>
            </a:r>
            <a:endParaRPr/>
          </a:p>
          <a:p>
            <a:pPr>
              <a:defRPr/>
            </a:pPr>
            <a:endParaRPr lang="fr-CH" sz="1800"/>
          </a:p>
          <a:p>
            <a:pPr>
              <a:defRPr/>
            </a:pPr>
            <a:r>
              <a:rPr lang="fr-CH" sz="1800"/>
              <a:t>S’est marié, 2 enfants</a:t>
            </a:r>
            <a:endParaRPr lang="fr-CH" sz="1800">
              <a:latin typeface="Arial"/>
            </a:endParaRPr>
          </a:p>
        </p:txBody>
      </p:sp>
      <p:sp>
        <p:nvSpPr>
          <p:cNvPr id="544152542" name="Rectangle 3"/>
          <p:cNvSpPr txBox="1">
            <a:spLocks noChangeArrowheads="1"/>
          </p:cNvSpPr>
          <p:nvPr/>
        </p:nvSpPr>
        <p:spPr bwMode="auto">
          <a:xfrm>
            <a:off x="6287730" y="1125538"/>
            <a:ext cx="5328593" cy="5255790"/>
          </a:xfrm>
          <a:prstGeom prst="rect">
            <a:avLst/>
          </a:prstGeom>
        </p:spPr>
        <p:txBody>
          <a:bodyPr vert="horz" lIns="91440" tIns="45720" rIns="91440" bIns="45720" rtlCol="0">
            <a:normAutofit/>
          </a:bodyPr>
          <a:lstStyle>
            <a:lvl1pPr marL="0" indent="0" algn="l" defTabSz="457200" rtl="0">
              <a:spcBef>
                <a:spcPts val="0"/>
              </a:spcBef>
              <a:buFont typeface="Arial"/>
              <a:buNone/>
              <a:defRPr sz="3200">
                <a:solidFill>
                  <a:schemeClr val="tx1"/>
                </a:solidFill>
                <a:latin typeface="Arial"/>
                <a:ea typeface="+mn-ea"/>
                <a:cs typeface="Arial"/>
              </a:defRPr>
            </a:lvl1pPr>
            <a:lvl2pPr marL="457200" indent="0" algn="l" defTabSz="457200" rtl="0">
              <a:spcBef>
                <a:spcPts val="0"/>
              </a:spcBef>
              <a:buFont typeface="Arial"/>
              <a:buNone/>
              <a:defRPr sz="2800">
                <a:solidFill>
                  <a:schemeClr val="tx1"/>
                </a:solidFill>
                <a:latin typeface="Arial"/>
                <a:ea typeface="+mn-ea"/>
                <a:cs typeface="Arial"/>
              </a:defRPr>
            </a:lvl2pPr>
            <a:lvl3pPr marL="914400" indent="0" algn="l" defTabSz="457200" rtl="0">
              <a:spcBef>
                <a:spcPts val="0"/>
              </a:spcBef>
              <a:buFont typeface="Arial"/>
              <a:buNone/>
              <a:defRPr sz="2400">
                <a:solidFill>
                  <a:schemeClr val="tx1"/>
                </a:solidFill>
                <a:latin typeface="Arial"/>
                <a:ea typeface="+mn-ea"/>
                <a:cs typeface="Arial"/>
              </a:defRPr>
            </a:lvl3pPr>
            <a:lvl4pPr marL="1371600" indent="0" algn="l" defTabSz="457200" rtl="0">
              <a:spcBef>
                <a:spcPts val="0"/>
              </a:spcBef>
              <a:buFont typeface="Arial"/>
              <a:buNone/>
              <a:defRPr sz="2000">
                <a:solidFill>
                  <a:schemeClr val="tx1"/>
                </a:solidFill>
                <a:latin typeface="Arial"/>
                <a:ea typeface="+mn-ea"/>
                <a:cs typeface="Arial"/>
              </a:defRPr>
            </a:lvl4pPr>
            <a:lvl5pPr marL="1828800" indent="0" algn="l" defTabSz="457200" rtl="0">
              <a:spcBef>
                <a:spcPts val="0"/>
              </a:spcBef>
              <a:buFont typeface="Arial"/>
              <a:buNone/>
              <a:defRPr sz="2000">
                <a:solidFill>
                  <a:schemeClr val="tx1"/>
                </a:solidFill>
                <a:latin typeface="Arial"/>
                <a:ea typeface="+mn-ea"/>
                <a:cs typeface="Arial"/>
              </a:defRPr>
            </a:lvl5pPr>
            <a:lvl6pPr marL="2514600" indent="-228600" algn="l" defTabSz="457200" rtl="0">
              <a:spcBef>
                <a:spcPts val="0"/>
              </a:spcBef>
              <a:buFont typeface="Arial"/>
              <a:buChar char="•"/>
              <a:defRPr sz="2000">
                <a:solidFill>
                  <a:schemeClr val="tx1"/>
                </a:solidFill>
                <a:latin typeface="+mn-lt"/>
                <a:ea typeface="+mn-ea"/>
                <a:cs typeface="+mn-cs"/>
              </a:defRPr>
            </a:lvl6pPr>
            <a:lvl7pPr marL="2971800" indent="-228600" algn="l" defTabSz="457200" rtl="0">
              <a:spcBef>
                <a:spcPts val="0"/>
              </a:spcBef>
              <a:buFont typeface="Arial"/>
              <a:buChar char="•"/>
              <a:defRPr sz="2000">
                <a:solidFill>
                  <a:schemeClr val="tx1"/>
                </a:solidFill>
                <a:latin typeface="+mn-lt"/>
                <a:ea typeface="+mn-ea"/>
                <a:cs typeface="+mn-cs"/>
              </a:defRPr>
            </a:lvl7pPr>
            <a:lvl8pPr marL="3429000" indent="-228600" algn="l" defTabSz="457200" rtl="0">
              <a:spcBef>
                <a:spcPts val="0"/>
              </a:spcBef>
              <a:buFont typeface="Arial"/>
              <a:buChar char="•"/>
              <a:defRPr sz="2000">
                <a:solidFill>
                  <a:schemeClr val="tx1"/>
                </a:solidFill>
                <a:latin typeface="+mn-lt"/>
                <a:ea typeface="+mn-ea"/>
                <a:cs typeface="+mn-cs"/>
              </a:defRPr>
            </a:lvl8pPr>
            <a:lvl9pPr marL="3886200" indent="-228600" algn="l" defTabSz="457200" rtl="0">
              <a:spcBef>
                <a:spcPts val="0"/>
              </a:spcBef>
              <a:buFont typeface="Arial"/>
              <a:buChar char="•"/>
              <a:defRPr sz="2000">
                <a:solidFill>
                  <a:schemeClr val="tx1"/>
                </a:solidFill>
                <a:latin typeface="+mn-lt"/>
                <a:ea typeface="+mn-ea"/>
                <a:cs typeface="+mn-cs"/>
              </a:defRPr>
            </a:lvl9pPr>
          </a:lstStyle>
          <a:p>
            <a:pPr marL="0" marR="0" lvl="0" indent="0" algn="l" defTabSz="457200" rtl="0">
              <a:lnSpc>
                <a:spcPct val="100000"/>
              </a:lnSpc>
              <a:spcBef>
                <a:spcPts val="0"/>
              </a:spcBef>
              <a:spcAft>
                <a:spcPts val="0"/>
              </a:spcAft>
              <a:buClrTx/>
              <a:buSzTx/>
              <a:buFont typeface="Arial"/>
              <a:buNone/>
              <a:defRPr/>
            </a:pPr>
            <a:r>
              <a:rPr lang="fr-CH" sz="1800" b="0" i="0" u="none" strike="noStrike" cap="none" spc="0">
                <a:ln>
                  <a:noFill/>
                </a:ln>
                <a:solidFill>
                  <a:srgbClr val="8FD9FB">
                    <a:lumMod val="50000"/>
                  </a:srgbClr>
                </a:solidFill>
                <a:latin typeface="Arial"/>
                <a:ea typeface="Arial"/>
                <a:cs typeface="Arial"/>
              </a:rPr>
              <a:t>Aide pour le CV, le dossier de candidature.</a:t>
            </a:r>
            <a:endParaRPr/>
          </a:p>
          <a:p>
            <a:pPr marL="0" marR="0" lvl="0" indent="0" algn="l" defTabSz="457200" rtl="0">
              <a:lnSpc>
                <a:spcPct val="100000"/>
              </a:lnSpc>
              <a:spcBef>
                <a:spcPts val="0"/>
              </a:spcBef>
              <a:spcAft>
                <a:spcPts val="0"/>
              </a:spcAft>
              <a:buClrTx/>
              <a:buSzTx/>
              <a:buFont typeface="Arial"/>
              <a:buNone/>
              <a:defRPr/>
            </a:pPr>
            <a:r>
              <a:rPr lang="fr-CH" sz="1800" b="0" i="0" u="none" strike="noStrike" cap="none" spc="0">
                <a:ln>
                  <a:noFill/>
                </a:ln>
                <a:solidFill>
                  <a:srgbClr val="8FD9FB">
                    <a:lumMod val="50000"/>
                  </a:srgbClr>
                </a:solidFill>
                <a:latin typeface="Arial"/>
                <a:ea typeface="Arial"/>
                <a:cs typeface="Arial"/>
              </a:rPr>
              <a:t>Trouve l’emploi sans aide.</a:t>
            </a:r>
            <a:endParaRPr/>
          </a:p>
          <a:p>
            <a:pPr marL="0" marR="0" lvl="0" indent="0" algn="l" defTabSz="457200" rtl="0">
              <a:lnSpc>
                <a:spcPct val="100000"/>
              </a:lnSpc>
              <a:spcBef>
                <a:spcPts val="0"/>
              </a:spcBef>
              <a:spcAft>
                <a:spcPts val="0"/>
              </a:spcAft>
              <a:buClrTx/>
              <a:buSzTx/>
              <a:buFont typeface="Arial"/>
              <a:buNone/>
              <a:defRPr/>
            </a:pPr>
            <a:endParaRPr lang="fr-CH" sz="1800" b="0" i="0" u="none" strike="noStrike" cap="none" spc="0">
              <a:ln>
                <a:noFill/>
              </a:ln>
              <a:solidFill>
                <a:srgbClr val="8FD9FB">
                  <a:lumMod val="50000"/>
                </a:srgbClr>
              </a:solidFill>
              <a:latin typeface="Arial"/>
              <a:ea typeface="Arial"/>
              <a:cs typeface="Arial"/>
            </a:endParaRPr>
          </a:p>
          <a:p>
            <a:pPr marL="0" marR="0" lvl="0" indent="0" algn="l" defTabSz="457200" rtl="0">
              <a:lnSpc>
                <a:spcPct val="100000"/>
              </a:lnSpc>
              <a:spcBef>
                <a:spcPts val="0"/>
              </a:spcBef>
              <a:spcAft>
                <a:spcPts val="0"/>
              </a:spcAft>
              <a:buClrTx/>
              <a:buSzTx/>
              <a:buFont typeface="Arial"/>
              <a:buNone/>
              <a:defRPr/>
            </a:pPr>
            <a:endParaRPr lang="fr-CH" sz="1800" b="0" i="0" u="none" strike="noStrike" cap="none" spc="0">
              <a:ln>
                <a:noFill/>
              </a:ln>
              <a:solidFill>
                <a:srgbClr val="8FD9FB">
                  <a:lumMod val="50000"/>
                </a:srgbClr>
              </a:solidFill>
              <a:latin typeface="Arial"/>
              <a:ea typeface="Arial"/>
              <a:cs typeface="Arial"/>
            </a:endParaRPr>
          </a:p>
          <a:p>
            <a:pPr marL="0" marR="0" lvl="0" indent="0" algn="l" defTabSz="457200" rtl="0">
              <a:lnSpc>
                <a:spcPct val="100000"/>
              </a:lnSpc>
              <a:spcBef>
                <a:spcPts val="0"/>
              </a:spcBef>
              <a:spcAft>
                <a:spcPts val="0"/>
              </a:spcAft>
              <a:buClrTx/>
              <a:buSzTx/>
              <a:buFont typeface="Arial"/>
              <a:buNone/>
              <a:defRPr/>
            </a:pPr>
            <a:r>
              <a:rPr lang="fr-CH" sz="1800" b="0" i="0" u="none" strike="noStrike" cap="none" spc="0">
                <a:ln>
                  <a:noFill/>
                </a:ln>
                <a:solidFill>
                  <a:srgbClr val="8FD9FB">
                    <a:lumMod val="50000"/>
                  </a:srgbClr>
                </a:solidFill>
                <a:latin typeface="Arial"/>
                <a:ea typeface="Arial"/>
                <a:cs typeface="Arial"/>
              </a:rPr>
              <a:t>Aide pour l’élaboration d’un nouveau projet professionnel, correspondant à ses souhaits.</a:t>
            </a:r>
            <a:endParaRPr/>
          </a:p>
          <a:p>
            <a:pPr marL="0" marR="0" lvl="0" indent="0" algn="l" defTabSz="457200" rtl="0">
              <a:lnSpc>
                <a:spcPct val="100000"/>
              </a:lnSpc>
              <a:spcBef>
                <a:spcPts val="0"/>
              </a:spcBef>
              <a:spcAft>
                <a:spcPts val="0"/>
              </a:spcAft>
              <a:buClrTx/>
              <a:buSzTx/>
              <a:buFont typeface="Arial"/>
              <a:buNone/>
              <a:defRPr/>
            </a:pPr>
            <a:endParaRPr lang="fr-CH" sz="1800" b="0" i="0" u="none" strike="noStrike" cap="none" spc="0">
              <a:ln>
                <a:noFill/>
              </a:ln>
              <a:solidFill>
                <a:srgbClr val="8FD9FB">
                  <a:lumMod val="50000"/>
                </a:srgbClr>
              </a:solidFill>
              <a:latin typeface="Arial"/>
              <a:ea typeface="Arial"/>
              <a:cs typeface="Arial"/>
            </a:endParaRPr>
          </a:p>
          <a:p>
            <a:pPr marL="0" marR="0" lvl="0" indent="0" algn="l" defTabSz="457200" rtl="0">
              <a:lnSpc>
                <a:spcPct val="100000"/>
              </a:lnSpc>
              <a:spcBef>
                <a:spcPts val="0"/>
              </a:spcBef>
              <a:spcAft>
                <a:spcPts val="0"/>
              </a:spcAft>
              <a:buClrTx/>
              <a:buSzTx/>
              <a:buFont typeface="Arial"/>
              <a:buNone/>
              <a:defRPr/>
            </a:pPr>
            <a:endParaRPr lang="fr-CH" sz="1800" b="0" i="0" u="none" strike="noStrike" cap="none" spc="0">
              <a:ln>
                <a:noFill/>
              </a:ln>
              <a:solidFill>
                <a:srgbClr val="8FD9FB">
                  <a:lumMod val="50000"/>
                </a:srgbClr>
              </a:solidFill>
              <a:latin typeface="Arial"/>
              <a:ea typeface="Arial"/>
              <a:cs typeface="Arial"/>
            </a:endParaRPr>
          </a:p>
          <a:p>
            <a:pPr marL="0" marR="0" lvl="0" indent="0" algn="l" defTabSz="457200" rtl="0">
              <a:lnSpc>
                <a:spcPct val="100000"/>
              </a:lnSpc>
              <a:spcBef>
                <a:spcPts val="0"/>
              </a:spcBef>
              <a:spcAft>
                <a:spcPts val="0"/>
              </a:spcAft>
              <a:buClrTx/>
              <a:buSzTx/>
              <a:buFont typeface="Arial"/>
              <a:buNone/>
              <a:defRPr/>
            </a:pPr>
            <a:r>
              <a:rPr lang="fr-CH" sz="1800" b="0" i="0" u="none" strike="noStrike" cap="none" spc="0">
                <a:ln>
                  <a:noFill/>
                </a:ln>
                <a:solidFill>
                  <a:srgbClr val="8FD9FB">
                    <a:lumMod val="50000"/>
                  </a:srgbClr>
                </a:solidFill>
                <a:latin typeface="Arial"/>
                <a:ea typeface="Arial"/>
                <a:cs typeface="Arial"/>
              </a:rPr>
              <a:t>Soutien régulier, par rencontres ou téléphones: aide à la gestion des émotions et de l’</a:t>
            </a:r>
            <a:r>
              <a:rPr lang="fr-CH" sz="1800" b="0" i="0" u="none" strike="noStrike" cap="none" spc="0">
                <a:ln>
                  <a:noFill/>
                </a:ln>
                <a:solidFill>
                  <a:srgbClr val="8FD9FB">
                    <a:lumMod val="50000"/>
                  </a:srgbClr>
                </a:solidFill>
                <a:latin typeface="Arial"/>
                <a:ea typeface="Arial"/>
                <a:cs typeface="Arial"/>
              </a:rPr>
              <a:t>interprétativité</a:t>
            </a:r>
            <a:r>
              <a:rPr lang="fr-CH" sz="1800" b="0" i="0" u="none" strike="noStrike" cap="none" spc="0">
                <a:ln>
                  <a:noFill/>
                </a:ln>
                <a:solidFill>
                  <a:srgbClr val="8FD9FB">
                    <a:lumMod val="50000"/>
                  </a:srgbClr>
                </a:solidFill>
                <a:latin typeface="Arial"/>
                <a:ea typeface="Arial"/>
                <a:cs typeface="Arial"/>
              </a:rPr>
              <a:t>, en collaboration avec le réseau de soins.</a:t>
            </a:r>
            <a:endParaRPr/>
          </a:p>
          <a:p>
            <a:pPr marL="0" marR="0" lvl="0" indent="0" algn="l" defTabSz="457200" rtl="0">
              <a:lnSpc>
                <a:spcPct val="100000"/>
              </a:lnSpc>
              <a:spcBef>
                <a:spcPts val="0"/>
              </a:spcBef>
              <a:spcAft>
                <a:spcPts val="0"/>
              </a:spcAft>
              <a:buClrTx/>
              <a:buSzTx/>
              <a:buFont typeface="Arial"/>
              <a:buNone/>
              <a:defRPr/>
            </a:pPr>
            <a:endParaRPr lang="fr-CH" sz="1800" b="0" i="0" u="none" strike="noStrike" cap="none" spc="0">
              <a:ln>
                <a:noFill/>
              </a:ln>
              <a:solidFill>
                <a:srgbClr val="8FD9FB">
                  <a:lumMod val="50000"/>
                </a:srgbClr>
              </a:solidFill>
              <a:latin typeface="Arial"/>
              <a:ea typeface="Arial"/>
              <a:cs typeface="Arial"/>
            </a:endParaRPr>
          </a:p>
          <a:p>
            <a:pPr marL="0" marR="0" lvl="0" indent="0" algn="l" defTabSz="457200" rtl="0">
              <a:lnSpc>
                <a:spcPct val="100000"/>
              </a:lnSpc>
              <a:spcBef>
                <a:spcPts val="0"/>
              </a:spcBef>
              <a:spcAft>
                <a:spcPts val="0"/>
              </a:spcAft>
              <a:buClrTx/>
              <a:buSzTx/>
              <a:buFont typeface="Arial"/>
              <a:buNone/>
              <a:defRPr/>
            </a:pPr>
            <a:r>
              <a:rPr lang="fr-CH" sz="1800" b="0" i="0" u="none" strike="noStrike" cap="none" spc="0">
                <a:ln>
                  <a:noFill/>
                </a:ln>
                <a:solidFill>
                  <a:srgbClr val="8FD9FB">
                    <a:lumMod val="50000"/>
                  </a:srgbClr>
                </a:solidFill>
                <a:latin typeface="Arial"/>
                <a:ea typeface="Arial"/>
                <a:cs typeface="Arial"/>
              </a:rPr>
              <a:t>Aide «en back-stage» pour la gestion des difficultés relationnelles, la négociation de vacances ou d’horaires, etc.</a:t>
            </a:r>
            <a:endParaRPr/>
          </a:p>
          <a:p>
            <a:pPr marL="0" marR="0" lvl="0" indent="0" algn="l" defTabSz="457200" rtl="0">
              <a:lnSpc>
                <a:spcPct val="100000"/>
              </a:lnSpc>
              <a:spcBef>
                <a:spcPts val="0"/>
              </a:spcBef>
              <a:spcAft>
                <a:spcPts val="0"/>
              </a:spcAft>
              <a:buClrTx/>
              <a:buSzTx/>
              <a:buFont typeface="Arial"/>
              <a:buNone/>
              <a:defRPr/>
            </a:pPr>
            <a:endParaRPr lang="fr-CH" sz="1800" b="0" i="0" u="none" strike="noStrike" cap="none" spc="0">
              <a:ln>
                <a:noFill/>
              </a:ln>
              <a:solidFill>
                <a:prstClr val="black"/>
              </a:solidFill>
              <a:latin typeface="Arial"/>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01682763" name="Titre 1"/>
          <p:cNvSpPr>
            <a:spLocks noGrp="1"/>
          </p:cNvSpPr>
          <p:nvPr>
            <p:ph type="title"/>
          </p:nvPr>
        </p:nvSpPr>
        <p:spPr bwMode="auto">
          <a:xfrm>
            <a:off x="-24680" y="45417"/>
            <a:ext cx="10972800" cy="863303"/>
          </a:xfrm>
        </p:spPr>
        <p:txBody>
          <a:bodyPr/>
          <a:lstStyle/>
          <a:p>
            <a:pPr>
              <a:defRPr/>
            </a:pPr>
            <a:r>
              <a:rPr lang="fr-CH" b="1"/>
              <a:t>Conclusions…</a:t>
            </a:r>
            <a:endParaRPr/>
          </a:p>
        </p:txBody>
      </p:sp>
      <p:sp>
        <p:nvSpPr>
          <p:cNvPr id="356721170" name="Espace réservé du contenu 2"/>
          <p:cNvSpPr>
            <a:spLocks noGrp="1"/>
          </p:cNvSpPr>
          <p:nvPr>
            <p:ph idx="1"/>
          </p:nvPr>
        </p:nvSpPr>
        <p:spPr bwMode="auto">
          <a:xfrm>
            <a:off x="609600" y="1268760"/>
            <a:ext cx="6854552" cy="4805330"/>
          </a:xfrm>
        </p:spPr>
        <p:txBody>
          <a:bodyPr>
            <a:normAutofit/>
          </a:bodyPr>
          <a:lstStyle/>
          <a:p>
            <a:pPr>
              <a:lnSpc>
                <a:spcPct val="110000"/>
              </a:lnSpc>
              <a:spcBef>
                <a:spcPts val="0"/>
              </a:spcBef>
              <a:spcAft>
                <a:spcPts val="600"/>
              </a:spcAft>
              <a:defRPr/>
            </a:pPr>
            <a:r>
              <a:rPr lang="fr-CH" sz="2800">
                <a:latin typeface="Arial"/>
                <a:cs typeface="Arial"/>
              </a:rPr>
              <a:t>Obtention d’une place de formation ou</a:t>
            </a:r>
            <a:br>
              <a:rPr lang="fr-CH" sz="2800">
                <a:latin typeface="Arial"/>
                <a:cs typeface="Arial"/>
              </a:rPr>
            </a:br>
            <a:r>
              <a:rPr lang="fr-CH" sz="2800">
                <a:latin typeface="Arial"/>
                <a:cs typeface="Arial"/>
              </a:rPr>
              <a:t>d’un emploi dans la première économie :</a:t>
            </a:r>
            <a:endParaRPr/>
          </a:p>
          <a:p>
            <a:pPr>
              <a:lnSpc>
                <a:spcPct val="110000"/>
              </a:lnSpc>
              <a:spcBef>
                <a:spcPts val="0"/>
              </a:spcBef>
              <a:spcAft>
                <a:spcPts val="600"/>
              </a:spcAft>
              <a:defRPr/>
            </a:pPr>
            <a:r>
              <a:rPr lang="fr-CH" sz="2800">
                <a:latin typeface="Arial"/>
                <a:cs typeface="Arial"/>
              </a:rPr>
              <a:t>Les ingrédients du succès :</a:t>
            </a:r>
            <a:endParaRPr/>
          </a:p>
          <a:p>
            <a:pPr marL="914400" lvl="1" indent="-457200">
              <a:lnSpc>
                <a:spcPct val="110000"/>
              </a:lnSpc>
              <a:spcBef>
                <a:spcPts val="0"/>
              </a:spcBef>
              <a:spcAft>
                <a:spcPts val="600"/>
              </a:spcAft>
              <a:buFont typeface="Arial"/>
              <a:buChar char="•"/>
              <a:defRPr/>
            </a:pPr>
            <a:r>
              <a:rPr lang="fr-CH" sz="2400">
                <a:latin typeface="Arial"/>
                <a:cs typeface="Arial"/>
              </a:rPr>
              <a:t>Travail en réseau (AI, employeur, …)</a:t>
            </a:r>
            <a:endParaRPr/>
          </a:p>
          <a:p>
            <a:pPr marL="914400" lvl="1" indent="-457200">
              <a:lnSpc>
                <a:spcPct val="110000"/>
              </a:lnSpc>
              <a:spcBef>
                <a:spcPts val="0"/>
              </a:spcBef>
              <a:spcAft>
                <a:spcPts val="600"/>
              </a:spcAft>
              <a:buFont typeface="Arial"/>
              <a:buChar char="•"/>
              <a:defRPr/>
            </a:pPr>
            <a:r>
              <a:rPr lang="fr-CH" sz="2400">
                <a:latin typeface="Arial"/>
                <a:cs typeface="Arial"/>
              </a:rPr>
              <a:t>Proximité et collaboration avec soins psy</a:t>
            </a:r>
            <a:endParaRPr/>
          </a:p>
          <a:p>
            <a:pPr marL="914400" lvl="1" indent="-457200">
              <a:lnSpc>
                <a:spcPct val="110000"/>
              </a:lnSpc>
              <a:spcBef>
                <a:spcPts val="0"/>
              </a:spcBef>
              <a:spcAft>
                <a:spcPts val="600"/>
              </a:spcAft>
              <a:buFont typeface="Arial"/>
              <a:buChar char="•"/>
              <a:defRPr/>
            </a:pPr>
            <a:r>
              <a:rPr lang="fr-CH" sz="2400">
                <a:latin typeface="Arial"/>
                <a:cs typeface="Arial"/>
              </a:rPr>
              <a:t>Soutien adaptable, mobile, proactif à la personne</a:t>
            </a:r>
            <a:endParaRPr/>
          </a:p>
          <a:p>
            <a:pPr marL="914400" lvl="1" indent="-457200">
              <a:lnSpc>
                <a:spcPct val="110000"/>
              </a:lnSpc>
              <a:spcBef>
                <a:spcPts val="0"/>
              </a:spcBef>
              <a:spcAft>
                <a:spcPts val="600"/>
              </a:spcAft>
              <a:buFont typeface="Arial"/>
              <a:buChar char="•"/>
              <a:defRPr/>
            </a:pPr>
            <a:r>
              <a:rPr lang="fr-CH" sz="2400">
                <a:latin typeface="Arial"/>
                <a:cs typeface="Arial"/>
              </a:rPr>
              <a:t>Soutien à l’espoir et à la motivation des job-coaches</a:t>
            </a:r>
            <a:endParaRPr/>
          </a:p>
        </p:txBody>
      </p:sp>
      <p:graphicFrame>
        <p:nvGraphicFramePr>
          <p:cNvPr id="1928290416" name="Graphique 5"/>
          <p:cNvGraphicFramePr>
            <a:graphicFrameLocks xmlns:a="http://schemas.openxmlformats.org/drawingml/2006/main"/>
          </p:cNvGraphicFramePr>
          <p:nvPr/>
        </p:nvGraphicFramePr>
        <p:xfrm rot="0">
          <a:off x="7464152" y="1340768"/>
          <a:ext cx="4283968" cy="32403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47351959" name="Titre 1"/>
          <p:cNvSpPr>
            <a:spLocks noGrp="1"/>
          </p:cNvSpPr>
          <p:nvPr>
            <p:ph type="title"/>
          </p:nvPr>
        </p:nvSpPr>
        <p:spPr bwMode="auto">
          <a:xfrm>
            <a:off x="-24680" y="45417"/>
            <a:ext cx="10972800" cy="863303"/>
          </a:xfrm>
        </p:spPr>
        <p:txBody>
          <a:bodyPr/>
          <a:lstStyle/>
          <a:p>
            <a:pPr>
              <a:defRPr/>
            </a:pPr>
            <a:r>
              <a:rPr lang="fr-CH" b="1"/>
              <a:t>Conclusions…</a:t>
            </a:r>
            <a:endParaRPr/>
          </a:p>
        </p:txBody>
      </p:sp>
      <p:sp>
        <p:nvSpPr>
          <p:cNvPr id="373167386" name="Espace réservé du contenu 2"/>
          <p:cNvSpPr>
            <a:spLocks noGrp="1"/>
          </p:cNvSpPr>
          <p:nvPr>
            <p:ph idx="1"/>
          </p:nvPr>
        </p:nvSpPr>
        <p:spPr bwMode="auto">
          <a:xfrm>
            <a:off x="609600" y="1268760"/>
            <a:ext cx="10972800" cy="4805330"/>
          </a:xfrm>
        </p:spPr>
        <p:txBody>
          <a:bodyPr>
            <a:normAutofit/>
          </a:bodyPr>
          <a:lstStyle/>
          <a:p>
            <a:pPr>
              <a:lnSpc>
                <a:spcPct val="110000"/>
              </a:lnSpc>
              <a:spcBef>
                <a:spcPts val="0"/>
              </a:spcBef>
              <a:spcAft>
                <a:spcPts val="600"/>
              </a:spcAft>
              <a:defRPr/>
            </a:pPr>
            <a:r>
              <a:rPr lang="fr-CH" sz="2800">
                <a:latin typeface="Arial"/>
                <a:cs typeface="Arial"/>
              </a:rPr>
              <a:t>Mais la motivation reste parfois une «encouble», notamment avec les jeunes 18-25 ans </a:t>
            </a:r>
            <a:r>
              <a:rPr lang="fr-CH" sz="2800">
                <a:latin typeface="Arial"/>
                <a:cs typeface="Arial"/>
              </a:rPr>
              <a:t> projet pilote avec l’OSEO Vaud</a:t>
            </a:r>
            <a:endParaRPr/>
          </a:p>
          <a:p>
            <a:pPr marL="914400" lvl="1" indent="-457200">
              <a:lnSpc>
                <a:spcPct val="110000"/>
              </a:lnSpc>
              <a:spcBef>
                <a:spcPts val="0"/>
              </a:spcBef>
              <a:spcAft>
                <a:spcPts val="600"/>
              </a:spcAft>
              <a:buFont typeface="Arial"/>
              <a:buChar char="•"/>
              <a:defRPr/>
            </a:pPr>
            <a:r>
              <a:rPr lang="fr-CH" sz="2400">
                <a:latin typeface="Arial"/>
                <a:cs typeface="Arial"/>
              </a:rPr>
              <a:t>Besoins émergents, forte composition de santé mentale et de «manque de motivation»...</a:t>
            </a:r>
            <a:endParaRPr/>
          </a:p>
          <a:p>
            <a:pPr marL="914400" lvl="1" indent="-457200">
              <a:lnSpc>
                <a:spcPct val="110000"/>
              </a:lnSpc>
              <a:spcBef>
                <a:spcPts val="0"/>
              </a:spcBef>
              <a:spcAft>
                <a:spcPts val="600"/>
              </a:spcAft>
              <a:buFont typeface="Arial"/>
              <a:buChar char="•"/>
              <a:defRPr/>
            </a:pPr>
            <a:r>
              <a:rPr lang="fr-CH" sz="2400">
                <a:latin typeface="Arial"/>
                <a:cs typeface="Arial"/>
              </a:rPr>
              <a:t>Encore beaucoup à apprendre…</a:t>
            </a:r>
            <a:endParaRPr/>
          </a:p>
          <a:p>
            <a:pPr lvl="1">
              <a:lnSpc>
                <a:spcPct val="110000"/>
              </a:lnSpc>
              <a:spcBef>
                <a:spcPts val="0"/>
              </a:spcBef>
              <a:spcAft>
                <a:spcPts val="600"/>
              </a:spcAft>
              <a:defRPr/>
            </a:pPr>
            <a:endParaRPr lang="fr-CH" sz="2400">
              <a:latin typeface="Arial"/>
              <a:cs typeface="Arial"/>
            </a:endParaRPr>
          </a:p>
          <a:p>
            <a:pPr algn="ctr">
              <a:lnSpc>
                <a:spcPct val="110000"/>
              </a:lnSpc>
              <a:spcBef>
                <a:spcPts val="0"/>
              </a:spcBef>
              <a:spcAft>
                <a:spcPts val="600"/>
              </a:spcAft>
              <a:defRPr/>
            </a:pPr>
            <a:r>
              <a:rPr lang="fr-CH" b="1">
                <a:latin typeface="Arial"/>
                <a:cs typeface="Arial"/>
              </a:rPr>
              <a:t>La motivation et l’espoir sont déterminants aussi chez les professionnels de l’insertion</a:t>
            </a:r>
            <a:endParaRPr lang="fr-CH" b="1">
              <a:latin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316738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05454654" name="Titre 1"/>
          <p:cNvSpPr>
            <a:spLocks noGrp="1"/>
          </p:cNvSpPr>
          <p:nvPr>
            <p:ph type="title"/>
          </p:nvPr>
        </p:nvSpPr>
        <p:spPr bwMode="auto">
          <a:xfrm>
            <a:off x="2246313" y="5277713"/>
            <a:ext cx="7948666" cy="816841"/>
          </a:xfrm>
        </p:spPr>
        <p:txBody>
          <a:bodyPr/>
          <a:lstStyle/>
          <a:p>
            <a:pPr algn="ctr">
              <a:spcBef>
                <a:spcPts val="0"/>
              </a:spcBef>
              <a:defRPr/>
            </a:pPr>
            <a:r>
              <a:rPr lang="fr-FR">
                <a:solidFill>
                  <a:schemeClr val="tx2"/>
                </a:solidFill>
              </a:rPr>
              <a:t>Merci de votre attention</a:t>
            </a:r>
            <a:endParaRPr/>
          </a:p>
        </p:txBody>
      </p:sp>
      <p:sp>
        <p:nvSpPr>
          <p:cNvPr id="1551846140" name="Espace réservé du texte 2"/>
          <p:cNvSpPr>
            <a:spLocks noGrp="1"/>
          </p:cNvSpPr>
          <p:nvPr>
            <p:ph type="body" idx="1"/>
          </p:nvPr>
        </p:nvSpPr>
        <p:spPr bwMode="auto"/>
        <p:txBody>
          <a:bodyPr/>
          <a:lstStyle/>
          <a:p>
            <a:pPr>
              <a:defRPr/>
            </a:pPr>
            <a:endParaRPr lang="fr-FR"/>
          </a:p>
        </p:txBody>
      </p:sp>
      <p:pic>
        <p:nvPicPr>
          <p:cNvPr id="683217015" name="Image 4"/>
          <p:cNvPicPr>
            <a:picLocks noChangeAspect="1"/>
          </p:cNvPicPr>
          <p:nvPr/>
        </p:nvPicPr>
        <p:blipFill rotWithShape="1">
          <a:blip r:embed="rId3"/>
          <a:stretch/>
        </p:blipFill>
        <p:spPr bwMode="auto">
          <a:xfrm>
            <a:off x="3863752" y="142921"/>
            <a:ext cx="4111014" cy="4916827"/>
          </a:xfrm>
          <a:prstGeom prst="rect">
            <a:avLst/>
          </a:prstGeom>
          <a:noFill/>
          <a:ln>
            <a:noFill/>
          </a:ln>
        </p:spPr>
      </p:pic>
      <p:sp>
        <p:nvSpPr>
          <p:cNvPr id="484038966" name="Espace réservé du numéro de diapositive 3"/>
          <p:cNvSpPr>
            <a:spLocks noGrp="1"/>
          </p:cNvSpPr>
          <p:nvPr>
            <p:ph type="sldNum" sz="quarter" idx="12"/>
          </p:nvPr>
        </p:nvSpPr>
        <p:spPr bwMode="auto"/>
        <p:txBody>
          <a:bodyPr/>
          <a:lstStyle/>
          <a:p>
            <a:pPr marL="0" marR="0" lvl="0" indent="0" algn="r" defTabSz="914400" rtl="0">
              <a:lnSpc>
                <a:spcPct val="100000"/>
              </a:lnSpc>
              <a:spcBef>
                <a:spcPts val="0"/>
              </a:spcBef>
              <a:spcAft>
                <a:spcPts val="0"/>
              </a:spcAft>
              <a:buClrTx/>
              <a:buSzTx/>
              <a:buFontTx/>
              <a:buNone/>
              <a:defRPr/>
            </a:pPr>
            <a:fld id="{04A3A10D-7D5E-4932-A76F-CD1632FD3D96}" type="slidenum">
              <a:rPr lang="en-US" sz="700" b="0" i="0" u="none" strike="noStrike" cap="none" spc="0">
                <a:ln>
                  <a:noFill/>
                </a:ln>
                <a:solidFill>
                  <a:prstClr val="black">
                    <a:tint val="75000"/>
                  </a:prstClr>
                </a:solidFill>
                <a:latin typeface="Cambria"/>
                <a:ea typeface="Arial"/>
                <a:cs typeface="Arial"/>
              </a:rPr>
              <a:t>60</a:t>
            </a:fld>
            <a:endParaRPr lang="en-US" sz="700" b="0" i="0" u="none" strike="noStrike" cap="none" spc="0">
              <a:ln>
                <a:noFill/>
              </a:ln>
              <a:solidFill>
                <a:prstClr val="black">
                  <a:tint val="75000"/>
                </a:prstClr>
              </a:solidFill>
              <a:latin typeface="Cambria"/>
              <a:ea typeface="Arial"/>
              <a:cs typeface="Arial"/>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7716738" name="Titre 1"/>
          <p:cNvSpPr>
            <a:spLocks noGrp="1"/>
          </p:cNvSpPr>
          <p:nvPr>
            <p:ph type="title"/>
          </p:nvPr>
        </p:nvSpPr>
        <p:spPr bwMode="auto">
          <a:xfrm>
            <a:off x="838202" y="942444"/>
            <a:ext cx="6593730" cy="4591455"/>
          </a:xfrm>
          <a:prstGeom prst="rect">
            <a:avLst/>
          </a:prstGeom>
          <a:solidFill>
            <a:schemeClr val="tx1"/>
          </a:solidFill>
          <a:ln>
            <a:solidFill>
              <a:schemeClr val="tx1"/>
            </a:solidFill>
          </a:ln>
        </p:spPr>
        <p:txBody>
          <a:bodyPr>
            <a:normAutofit/>
          </a:bodyPr>
          <a:lstStyle/>
          <a:p>
            <a:pPr>
              <a:defRPr/>
            </a:pPr>
            <a:br>
              <a:rPr lang="fr-FR" sz="4000">
                <a:solidFill>
                  <a:schemeClr val="bg1"/>
                </a:solidFill>
              </a:rPr>
            </a:br>
            <a:br>
              <a:rPr lang="fr-FR" sz="4000">
                <a:solidFill>
                  <a:schemeClr val="bg1"/>
                </a:solidFill>
              </a:rPr>
            </a:br>
            <a:r>
              <a:rPr lang="fr-FR" sz="4000" b="1">
                <a:solidFill>
                  <a:schemeClr val="bg1"/>
                </a:solidFill>
              </a:rPr>
              <a:t>Echange avec le public</a:t>
            </a:r>
            <a:br>
              <a:rPr lang="fr-FR" sz="4000">
                <a:solidFill>
                  <a:schemeClr val="bg1"/>
                </a:solidFill>
              </a:rPr>
            </a:br>
            <a:br>
              <a:rPr lang="fr-FR" sz="4000">
                <a:solidFill>
                  <a:schemeClr val="bg1"/>
                </a:solidFill>
              </a:rPr>
            </a:br>
            <a:r>
              <a:rPr lang="fr-FR" sz="4000">
                <a:solidFill>
                  <a:schemeClr val="bg1"/>
                </a:solidFill>
              </a:rPr>
              <a:t>                                </a:t>
            </a:r>
            <a:br>
              <a:rPr lang="fr-FR" sz="4000">
                <a:solidFill>
                  <a:schemeClr val="bg1"/>
                </a:solidFill>
              </a:rPr>
            </a:br>
            <a:r>
              <a:rPr lang="fr-FR" sz="4000">
                <a:solidFill>
                  <a:schemeClr val="bg1"/>
                </a:solidFill>
              </a:rPr>
              <a:t>                                   </a:t>
            </a:r>
            <a:br>
              <a:rPr lang="fr-FR">
                <a:solidFill>
                  <a:schemeClr val="bg1"/>
                </a:solidFill>
              </a:rPr>
            </a:br>
            <a:br>
              <a:rPr lang="fr-FR" sz="2000">
                <a:solidFill>
                  <a:schemeClr val="bg1"/>
                </a:solidFill>
              </a:rPr>
            </a:br>
            <a:r>
              <a:rPr lang="fr-FR" sz="4000">
                <a:solidFill>
                  <a:schemeClr val="bg1"/>
                </a:solidFill>
              </a:rPr>
              <a:t>                                      animé par</a:t>
            </a:r>
            <a:endParaRPr lang="fr-FR" sz="3200" b="1">
              <a:solidFill>
                <a:schemeClr val="bg1"/>
              </a:solidFill>
            </a:endParaRPr>
          </a:p>
        </p:txBody>
      </p:sp>
      <p:sp>
        <p:nvSpPr>
          <p:cNvPr id="163535944" name="Espace réservé du numéro de diapositive 3"/>
          <p:cNvSpPr>
            <a:spLocks noGrp="1"/>
          </p:cNvSpPr>
          <p:nvPr>
            <p:ph type="sldNum" sz="quarter" idx="12"/>
          </p:nvPr>
        </p:nvSpPr>
        <p:spPr bwMode="auto"/>
        <p:txBody>
          <a:bodyPr/>
          <a:lstStyle/>
          <a:p>
            <a:pPr>
              <a:defRPr/>
            </a:pPr>
            <a:fld id="{91BD7716-193B-0B4A-86D9-44D654B0BFAB}" type="slidenum">
              <a:rPr lang="fr-FR"/>
              <a:t>61</a:t>
            </a:fld>
            <a:endParaRPr lang="fr-FR"/>
          </a:p>
        </p:txBody>
      </p:sp>
      <p:sp>
        <p:nvSpPr>
          <p:cNvPr id="1147190796" name="Titre 1"/>
          <p:cNvSpPr txBox="1"/>
          <p:nvPr/>
        </p:nvSpPr>
        <p:spPr bwMode="auto">
          <a:xfrm>
            <a:off x="7859948" y="942444"/>
            <a:ext cx="3493850" cy="4591455"/>
          </a:xfrm>
          <a:prstGeom prst="rect">
            <a:avLst/>
          </a:prstGeom>
          <a:solidFill>
            <a:schemeClr val="bg1"/>
          </a:solidFill>
          <a:ln w="22225">
            <a:solidFill>
              <a:schemeClr val="tx1"/>
            </a:solidFill>
          </a:ln>
        </p:spPr>
        <p:txBody>
          <a:bodyPr vert="horz" lIns="91440" tIns="45720" rIns="91440" bIns="45720" rtlCol="0" anchor="t">
            <a:normAutofit fontScale="97500"/>
          </a:bodyPr>
          <a:lstStyle>
            <a:lvl1pPr algn="l" defTabSz="914400" rtl="0">
              <a:lnSpc>
                <a:spcPct val="90000"/>
              </a:lnSpc>
              <a:spcBef>
                <a:spcPts val="0"/>
              </a:spcBef>
              <a:buNone/>
              <a:defRPr sz="4400">
                <a:solidFill>
                  <a:schemeClr val="tx1"/>
                </a:solidFill>
                <a:latin typeface="+mj-lt"/>
                <a:ea typeface="+mj-ea"/>
                <a:cs typeface="+mj-cs"/>
              </a:defRPr>
            </a:lvl1pPr>
          </a:lstStyle>
          <a:p>
            <a:pPr algn="r">
              <a:defRPr/>
            </a:pPr>
            <a:endParaRPr lang="fr-FR" sz="4000"/>
          </a:p>
          <a:p>
            <a:pPr algn="r">
              <a:defRPr/>
            </a:pPr>
            <a:endParaRPr lang="fr-FR" sz="4000"/>
          </a:p>
          <a:p>
            <a:pPr algn="r">
              <a:defRPr/>
            </a:pPr>
            <a:endParaRPr lang="fr-FR" sz="4000"/>
          </a:p>
          <a:p>
            <a:pPr algn="r">
              <a:defRPr/>
            </a:pPr>
            <a:endParaRPr lang="fr-FR" sz="4000"/>
          </a:p>
          <a:p>
            <a:pPr algn="r">
              <a:defRPr/>
            </a:pPr>
            <a:endParaRPr lang="fr-FR" sz="4000"/>
          </a:p>
          <a:p>
            <a:pPr algn="r">
              <a:defRPr/>
            </a:pPr>
            <a:endParaRPr lang="fr-FR" sz="4100"/>
          </a:p>
          <a:p>
            <a:pPr algn="r">
              <a:defRPr/>
            </a:pPr>
            <a:endParaRPr lang="fr-FR" sz="4100"/>
          </a:p>
          <a:p>
            <a:pPr algn="r">
              <a:defRPr/>
            </a:pPr>
            <a:r>
              <a:rPr lang="fr-FR" sz="4100" b="1"/>
              <a:t>Cléa Favre</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964672305" name="Espace réservé du numéro de diapositive 3"/>
          <p:cNvSpPr>
            <a:spLocks noGrp="1"/>
          </p:cNvSpPr>
          <p:nvPr>
            <p:ph type="sldNum" sz="quarter" idx="12"/>
          </p:nvPr>
        </p:nvSpPr>
        <p:spPr bwMode="auto"/>
        <p:txBody>
          <a:bodyPr/>
          <a:lstStyle/>
          <a:p>
            <a:pPr>
              <a:defRPr/>
            </a:pPr>
            <a:fld id="{91BD7716-193B-0B4A-86D9-44D654B0BFAB}" type="slidenum">
              <a:rPr lang="fr-FR"/>
              <a:t>62</a:t>
            </a:fld>
            <a:endParaRPr lang="fr-FR"/>
          </a:p>
        </p:txBody>
      </p:sp>
      <p:pic>
        <p:nvPicPr>
          <p:cNvPr id="245825357" name="Espace réservé du contenu 5"/>
          <p:cNvPicPr>
            <a:picLocks noChangeAspect="1" noGrp="1"/>
          </p:cNvPicPr>
          <p:nvPr>
            <p:ph idx="1"/>
          </p:nvPr>
        </p:nvPicPr>
        <p:blipFill rotWithShape="1">
          <a:blip r:embed="rId3"/>
          <a:stretch/>
        </p:blipFill>
        <p:spPr bwMode="auto">
          <a:xfrm>
            <a:off x="0" y="210503"/>
            <a:ext cx="12210222" cy="6436994"/>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_rels/theme3.xml.rels><?xml version="1.0" encoding="UTF-8" standalone="yes"?><Relationships xmlns="http://schemas.openxmlformats.org/package/2006/relationships"></Relationships>
</file>

<file path=ppt/theme/_rels/theme4.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THEME_PPT_HD_CHUV_15">
  <a:themeElements>
    <a:clrScheme name="couleur pour ppt">
      <a:dk1>
        <a:sysClr val="windowText" lastClr="000000"/>
      </a:dk1>
      <a:lt1>
        <a:sysClr val="window" lastClr="FFFFFF"/>
      </a:lt1>
      <a:dk2>
        <a:srgbClr val="1782BF"/>
      </a:dk2>
      <a:lt2>
        <a:srgbClr val="62BCE9"/>
      </a:lt2>
      <a:accent1>
        <a:srgbClr val="073779"/>
      </a:accent1>
      <a:accent2>
        <a:srgbClr val="8FD9FB"/>
      </a:accent2>
      <a:accent3>
        <a:srgbClr val="FFDF23"/>
      </a:accent3>
      <a:accent4>
        <a:srgbClr val="EB6615"/>
      </a:accent4>
      <a:accent5>
        <a:srgbClr val="C76402"/>
      </a:accent5>
      <a:accent6>
        <a:srgbClr val="B523B4"/>
      </a:accent6>
      <a:hlink>
        <a:srgbClr val="0000FF"/>
      </a:hlink>
      <a:folHlink>
        <a:srgbClr val="DEBE00"/>
      </a:folHlink>
    </a:clrScheme>
    <a:fontScheme name="Office 2">
      <a:majorFont>
        <a:latin typeface="Calibri"/>
        <a:ea typeface="Arial"/>
        <a:cs typeface="Arial"/>
      </a:majorFont>
      <a:minorFont>
        <a:latin typeface="Cambria"/>
        <a:ea typeface="Arial"/>
        <a:cs typeface="Arial"/>
      </a:minorFont>
    </a:fontScheme>
    <a:fmtScheme name="Bureau">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a="http://schemas.openxmlformats.org/drawingml/2006/main" xmlns:r="http://schemas.openxmlformats.org/officeDocument/2006/relationships" xmlns:p="http://schemas.openxmlformats.org/presentationml/2006/main" name="Modèle par défaut">
  <a:themeElements>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odèle par défaut">
      <a:majorFont>
        <a:latin typeface="Tahoma"/>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triangle" w="med" len="med"/>
        </a:ln>
        <a:effectLst/>
      </a:spPr>
      <a:body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triangle" w="med" len="med"/>
        </a:ln>
        <a:effectLst/>
      </a:spPr>
      <a:bodyPr/>
      <a:lstStyle/>
    </a:lnDef>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onlyoffice/9.3.1.10</Application>
  <PresentationFormat>On-screen Show (4:3)</PresentationFormat>
  <Paragraphs>0</Paragraphs>
  <Slides>62</Slides>
  <Notes>62</Notes>
  <HiddenSlides>0</HiddenSlides>
  <MMClips>2</MMClips>
  <ScaleCrop>0</ScaleCrop>
  <HeadingPairs>
    <vt:vector size="4" baseType="variant">
      <vt:variant>
        <vt:lpstr>Theme</vt:lpstr>
      </vt:variant>
      <vt:variant>
        <vt:i4>3</vt:i4>
      </vt:variant>
      <vt:variant>
        <vt:lpstr>Slide Titles</vt:lpstr>
      </vt:variant>
      <vt:variant>
        <vt:i4>62</vt:i4>
      </vt:variant>
    </vt:vector>
  </HeadingPairs>
  <TitlesOfParts>
    <vt:vector size="65" baseType="lpstr">
      <vt:lpstr>Theme 1</vt:lpstr>
      <vt:lpstr>Theme 2</vt:lpstr>
      <vt:lpstr>Theme 3</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Christine Bitz</dc:creator>
  <cp:lastModifiedBy>Anonyme</cp:lastModifiedBy>
  <cp:revision>17</cp:revision>
  <dcterms:created xsi:type="dcterms:W3CDTF">2025-05-19T12:53:48Z</dcterms:created>
  <dcterms:modified xsi:type="dcterms:W3CDTF">2026-05-13T06:57:20Z</dcterms:modified>
</cp:coreProperties>
</file>